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8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839" r:id="rId3"/>
    <p:sldId id="1442" r:id="rId4"/>
    <p:sldId id="1439" r:id="rId5"/>
    <p:sldId id="1440" r:id="rId6"/>
    <p:sldId id="1441" r:id="rId7"/>
    <p:sldId id="1336" r:id="rId8"/>
    <p:sldId id="1337" r:id="rId9"/>
    <p:sldId id="1338" r:id="rId10"/>
    <p:sldId id="1339" r:id="rId11"/>
    <p:sldId id="1340" r:id="rId12"/>
    <p:sldId id="1341" r:id="rId13"/>
    <p:sldId id="1342" r:id="rId14"/>
    <p:sldId id="1343" r:id="rId15"/>
    <p:sldId id="1344" r:id="rId16"/>
    <p:sldId id="1345" r:id="rId17"/>
    <p:sldId id="1346" r:id="rId18"/>
    <p:sldId id="1347" r:id="rId19"/>
    <p:sldId id="1348" r:id="rId20"/>
    <p:sldId id="1438" r:id="rId21"/>
    <p:sldId id="260" r:id="rId22"/>
    <p:sldId id="261" r:id="rId23"/>
    <p:sldId id="262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9" r:id="rId37"/>
    <p:sldId id="280" r:id="rId38"/>
    <p:sldId id="281" r:id="rId39"/>
    <p:sldId id="282" r:id="rId40"/>
    <p:sldId id="283" r:id="rId41"/>
    <p:sldId id="285" r:id="rId42"/>
    <p:sldId id="286" r:id="rId43"/>
    <p:sldId id="287" r:id="rId44"/>
    <p:sldId id="288" r:id="rId45"/>
    <p:sldId id="289" r:id="rId46"/>
    <p:sldId id="290" r:id="rId47"/>
    <p:sldId id="1444" r:id="rId48"/>
    <p:sldId id="83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6E4F3-E6BD-4231-8B07-8A27752A98C6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E1B1F-401D-4D46-B143-DA6C51A9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8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F0F6-82F1-4DCF-AAFF-15454A1B8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A4C12-8694-4C07-8F31-13F8F566F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55A9C-99FB-4D9F-88EF-CF684E90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734BA-453E-4C94-894F-F0A2409DEC46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D5C6E-B75F-41ED-9D09-2905B7EB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23DC-BBBE-456E-8D7C-D937FF3C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38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9F2A-D44A-40A8-9355-DBB967D8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54AAE-53D6-4A2D-818F-8B85CE554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54D03-83D2-4BCA-9C4B-C00E1EED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73F-2B29-46D1-A2AC-4D9F760ED934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4EEE0-C89F-4A86-8F95-98A4C809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CF0F7-3660-49D4-9686-B3D132E0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0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1D388-ADD7-4C98-8194-CAC0A290C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9BCA6-37D0-40A1-AA03-60F1C2EDB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7B953-1817-49EF-9A1B-129A9359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7F36-36B4-4F9F-BD44-B91B0A0D4A77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388FE-2FFC-4623-906A-12451FA5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06FF7-CEE6-41D3-B155-D1269C162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0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12095733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Based on cs231n by Fei-Fei Li &amp; Andrej Karpathy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220258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4749630" y="6480453"/>
            <a:ext cx="2788919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bg object 18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bg object 19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bg object 22"/>
          <p:cNvSpPr/>
          <p:nvPr/>
        </p:nvSpPr>
        <p:spPr>
          <a:xfrm>
            <a:off x="6117292" y="2141726"/>
            <a:ext cx="35560" cy="1718733"/>
          </a:xfrm>
          <a:custGeom>
            <a:avLst/>
            <a:gdLst/>
            <a:ahLst/>
            <a:cxnLst/>
            <a:rect l="l" t="t" r="r" b="b"/>
            <a:pathLst>
              <a:path w="26670" h="1289050">
                <a:moveTo>
                  <a:pt x="26165" y="0"/>
                </a:moveTo>
                <a:lnTo>
                  <a:pt x="0" y="0"/>
                </a:lnTo>
                <a:lnTo>
                  <a:pt x="0" y="1288601"/>
                </a:lnTo>
                <a:lnTo>
                  <a:pt x="26165" y="1288601"/>
                </a:lnTo>
                <a:lnTo>
                  <a:pt x="261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bg object 23"/>
          <p:cNvSpPr/>
          <p:nvPr/>
        </p:nvSpPr>
        <p:spPr>
          <a:xfrm>
            <a:off x="899952" y="2159134"/>
            <a:ext cx="2247320" cy="1682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bg object 24"/>
          <p:cNvSpPr/>
          <p:nvPr/>
        </p:nvSpPr>
        <p:spPr>
          <a:xfrm>
            <a:off x="3626614" y="2147528"/>
            <a:ext cx="2268388" cy="1705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bg object 25"/>
          <p:cNvSpPr/>
          <p:nvPr/>
        </p:nvSpPr>
        <p:spPr>
          <a:xfrm>
            <a:off x="6368530" y="2159134"/>
            <a:ext cx="2241505" cy="1679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bg object 26"/>
          <p:cNvSpPr/>
          <p:nvPr/>
        </p:nvSpPr>
        <p:spPr>
          <a:xfrm>
            <a:off x="9083920" y="2141726"/>
            <a:ext cx="2270832" cy="17146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bg object 27"/>
          <p:cNvSpPr/>
          <p:nvPr/>
        </p:nvSpPr>
        <p:spPr>
          <a:xfrm>
            <a:off x="5644048" y="1773597"/>
            <a:ext cx="1191005" cy="3027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bg object 28"/>
          <p:cNvSpPr/>
          <p:nvPr/>
        </p:nvSpPr>
        <p:spPr>
          <a:xfrm>
            <a:off x="6115035" y="4452127"/>
            <a:ext cx="35560" cy="1762760"/>
          </a:xfrm>
          <a:custGeom>
            <a:avLst/>
            <a:gdLst/>
            <a:ahLst/>
            <a:cxnLst/>
            <a:rect l="l" t="t" r="r" b="b"/>
            <a:pathLst>
              <a:path w="26670" h="1322070">
                <a:moveTo>
                  <a:pt x="26238" y="0"/>
                </a:moveTo>
                <a:lnTo>
                  <a:pt x="0" y="0"/>
                </a:lnTo>
                <a:lnTo>
                  <a:pt x="0" y="1322058"/>
                </a:lnTo>
                <a:lnTo>
                  <a:pt x="26238" y="1322058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bg object 29"/>
          <p:cNvSpPr/>
          <p:nvPr/>
        </p:nvSpPr>
        <p:spPr>
          <a:xfrm>
            <a:off x="868542" y="4452127"/>
            <a:ext cx="2317737" cy="17280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bg object 30"/>
          <p:cNvSpPr/>
          <p:nvPr/>
        </p:nvSpPr>
        <p:spPr>
          <a:xfrm>
            <a:off x="3614841" y="4466643"/>
            <a:ext cx="2288675" cy="1727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bg object 31"/>
          <p:cNvSpPr/>
          <p:nvPr/>
        </p:nvSpPr>
        <p:spPr>
          <a:xfrm>
            <a:off x="6331989" y="4452127"/>
            <a:ext cx="2338145" cy="17534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bg object 32"/>
          <p:cNvSpPr/>
          <p:nvPr/>
        </p:nvSpPr>
        <p:spPr>
          <a:xfrm>
            <a:off x="9066627" y="4466315"/>
            <a:ext cx="2341828" cy="1745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bg object 33"/>
          <p:cNvSpPr/>
          <p:nvPr/>
        </p:nvSpPr>
        <p:spPr>
          <a:xfrm>
            <a:off x="5477933" y="4070097"/>
            <a:ext cx="1556139" cy="3027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8828" y="172839"/>
            <a:ext cx="11494345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82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2FEF-CEF5-4EB6-A247-4846695F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044A-1D14-4496-AF06-03D5243CF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62964-2446-4704-B876-3E77FC34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4CC13-6399-4320-B3B2-C8AAA224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08FF-E621-44FE-9BE2-ED6CFD8C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5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1241-A7E9-4876-8604-A082AFF1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8334C-46B8-4162-9A5A-70245CFE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5657-B755-46AD-83C2-B05BBFA78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28D8-A0E0-4C41-A61B-204445D0DFBA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FA837-9C66-4561-B0D8-4581CC32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A11B6-D550-41B4-8907-FDE98506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9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41D3-D5A4-4C3A-80DF-473C87C5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B37AD-7B8B-45EC-8E94-B33627B40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DD312-12E2-4983-87D5-38DEA40C7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DC4D-145D-479F-AB0D-FCA8F0DBA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465-17A4-4856-8CA5-52D3E2732972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61F2E-988D-4F56-A1BA-B2BAF76E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27927-3051-46C2-ACD9-EF5C84A1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2244-E379-4828-841F-AFFEF16D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6AF96-FB53-4B2F-B8CD-D11206C2C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F7593-095C-47EA-AE9E-D81ED8D66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66746-3454-4FB6-A779-6D0745CDC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80C1EC-973F-4F51-89E4-F6EDBACFB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0E2C8C-C3A5-40EC-A14E-7A554F0D1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D15B-6712-413A-B1A4-A12F21A6501E}" type="datetime1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EF6C2-927C-4C22-A059-F52DF48A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F9115-74F5-4F48-8FA0-D2DEFFE0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0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368F-A7C1-4A53-BBB8-056885FA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D794C-B436-48D6-8A07-22024781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40D5-629A-4687-91C7-546683A9AC87}" type="datetime1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01C97-E1A6-4F2A-8053-3661181A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0CBE0-16B5-4F3C-9D34-5F924B5E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378F5-6DEA-4B97-AAFF-B312C0C9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117-A352-43AD-984F-97F70796F02F}" type="datetime1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AB106-B9CC-4EA4-B002-13D2D5EF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AABB3-6860-4E48-9152-B1BE5EB2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7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F251-1A41-4FFD-8AF3-749A058C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1719-97BE-4183-996E-7D7DB1F4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9BEE-59ED-4F7A-A7F8-5316C4F63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21DD4-EEBC-44DA-96C4-57703651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33441-3206-4B4D-A963-C4A7CD422A06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33305-0321-48F4-97CE-CA79C9BB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049C-5436-48D5-BDF0-04583B38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1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6D77-E6E5-4738-8BF8-61A82E9A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5FE381-B6FD-4A4D-B459-D07F0C546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274D2-EEE7-48F4-AC82-FFA42B977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3AC78-BBE5-4B6D-B593-4D8BD80D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E04D-D39A-4F28-89A2-9AD47E70CE90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70632-EED2-4034-8A7E-C2027665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836C9-B25F-47BA-AB2F-D69BFECD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5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C7F2DF-8915-4D33-9055-A6916312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15F-2746-41A6-A700-CC962B60F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A68B-58E4-46D9-8116-53B14CB2F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DCDB6-6067-49E1-909F-D40D1D3833C1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BBDE9-DF53-47E5-BCA1-73CC1BE8C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E56F8-D8D0-413F-AC5C-DB597B28E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12AE-85BB-41AC-B3A0-114532E20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4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jp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6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4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6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13" Type="http://schemas.openxmlformats.org/officeDocument/2006/relationships/image" Target="../media/image116.png"/><Relationship Id="rId3" Type="http://schemas.openxmlformats.org/officeDocument/2006/relationships/image" Target="../media/image63.png"/><Relationship Id="rId7" Type="http://schemas.openxmlformats.org/officeDocument/2006/relationships/image" Target="../media/image110.jpg"/><Relationship Id="rId12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64.png"/><Relationship Id="rId9" Type="http://schemas.openxmlformats.org/officeDocument/2006/relationships/image" Target="../media/image112.jpg"/><Relationship Id="rId1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jpg"/><Relationship Id="rId3" Type="http://schemas.openxmlformats.org/officeDocument/2006/relationships/image" Target="../media/image63.png"/><Relationship Id="rId7" Type="http://schemas.openxmlformats.org/officeDocument/2006/relationships/image" Target="../media/image121.png"/><Relationship Id="rId12" Type="http://schemas.openxmlformats.org/officeDocument/2006/relationships/image" Target="../media/image126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jpg"/><Relationship Id="rId5" Type="http://schemas.openxmlformats.org/officeDocument/2006/relationships/image" Target="../media/image108.png"/><Relationship Id="rId10" Type="http://schemas.openxmlformats.org/officeDocument/2006/relationships/image" Target="../media/image124.png"/><Relationship Id="rId4" Type="http://schemas.openxmlformats.org/officeDocument/2006/relationships/image" Target="../media/image64.pn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3.jpg"/><Relationship Id="rId3" Type="http://schemas.openxmlformats.org/officeDocument/2006/relationships/image" Target="../media/image129.png"/><Relationship Id="rId21" Type="http://schemas.openxmlformats.org/officeDocument/2006/relationships/image" Target="../media/image145.jp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2.jpg"/><Relationship Id="rId2" Type="http://schemas.openxmlformats.org/officeDocument/2006/relationships/image" Target="../media/image128.png"/><Relationship Id="rId16" Type="http://schemas.openxmlformats.org/officeDocument/2006/relationships/image" Target="../media/image141.jpg"/><Relationship Id="rId20" Type="http://schemas.openxmlformats.org/officeDocument/2006/relationships/image" Target="../media/image1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0.png"/><Relationship Id="rId10" Type="http://schemas.openxmlformats.org/officeDocument/2006/relationships/image" Target="../media/image136.png"/><Relationship Id="rId19" Type="http://schemas.openxmlformats.org/officeDocument/2006/relationships/image" Target="../media/image126.jp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1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63.png"/><Relationship Id="rId21" Type="http://schemas.openxmlformats.org/officeDocument/2006/relationships/image" Target="../media/image163.png"/><Relationship Id="rId7" Type="http://schemas.openxmlformats.org/officeDocument/2006/relationships/image" Target="../media/image150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6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39.png"/><Relationship Id="rId5" Type="http://schemas.openxmlformats.org/officeDocument/2006/relationships/image" Target="../media/image148.png"/><Relationship Id="rId15" Type="http://schemas.openxmlformats.org/officeDocument/2006/relationships/image" Target="../media/image157.png"/><Relationship Id="rId10" Type="http://schemas.openxmlformats.org/officeDocument/2006/relationships/image" Target="../media/image153.png"/><Relationship Id="rId19" Type="http://schemas.openxmlformats.org/officeDocument/2006/relationships/image" Target="../media/image161.png"/><Relationship Id="rId4" Type="http://schemas.openxmlformats.org/officeDocument/2006/relationships/image" Target="../media/image147.jpg"/><Relationship Id="rId9" Type="http://schemas.openxmlformats.org/officeDocument/2006/relationships/image" Target="../media/image152.png"/><Relationship Id="rId14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oo.gl/JVkSyG" TargetMode="Externa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40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11" Type="http://schemas.openxmlformats.org/officeDocument/2006/relationships/image" Target="../media/image176.jpg"/><Relationship Id="rId5" Type="http://schemas.openxmlformats.org/officeDocument/2006/relationships/image" Target="../media/image170.png"/><Relationship Id="rId15" Type="http://schemas.openxmlformats.org/officeDocument/2006/relationships/hyperlink" Target="https://github.com/C3Imaging/Deep-Learning-Techniques/blob/Iris_SegNet/DBaugmentation/DBaug.m" TargetMode="External"/><Relationship Id="rId10" Type="http://schemas.openxmlformats.org/officeDocument/2006/relationships/image" Target="../media/image175.png"/><Relationship Id="rId4" Type="http://schemas.openxmlformats.org/officeDocument/2006/relationships/image" Target="../media/image169.jpg"/><Relationship Id="rId9" Type="http://schemas.openxmlformats.org/officeDocument/2006/relationships/image" Target="../media/image174.jpg"/><Relationship Id="rId14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jpg"/><Relationship Id="rId4" Type="http://schemas.openxmlformats.org/officeDocument/2006/relationships/image" Target="../media/image1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63.png"/><Relationship Id="rId7" Type="http://schemas.openxmlformats.org/officeDocument/2006/relationships/image" Target="../media/image190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g"/><Relationship Id="rId5" Type="http://schemas.openxmlformats.org/officeDocument/2006/relationships/image" Target="../media/image188.jpg"/><Relationship Id="rId4" Type="http://schemas.openxmlformats.org/officeDocument/2006/relationships/image" Target="../media/image1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81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jpg"/><Relationship Id="rId26" Type="http://schemas.openxmlformats.org/officeDocument/2006/relationships/image" Target="../media/image225.png"/><Relationship Id="rId3" Type="http://schemas.openxmlformats.org/officeDocument/2006/relationships/image" Target="../media/image93.png"/><Relationship Id="rId21" Type="http://schemas.openxmlformats.org/officeDocument/2006/relationships/image" Target="../media/image22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jpg"/><Relationship Id="rId25" Type="http://schemas.openxmlformats.org/officeDocument/2006/relationships/image" Target="../media/image224.png"/><Relationship Id="rId2" Type="http://schemas.openxmlformats.org/officeDocument/2006/relationships/image" Target="../media/image202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29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3.jp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10" Type="http://schemas.openxmlformats.org/officeDocument/2006/relationships/image" Target="../media/image209.png"/><Relationship Id="rId19" Type="http://schemas.openxmlformats.org/officeDocument/2006/relationships/image" Target="../media/image218.jpg"/><Relationship Id="rId4" Type="http://schemas.openxmlformats.org/officeDocument/2006/relationships/image" Target="../media/image203.jp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Relationship Id="rId30" Type="http://schemas.openxmlformats.org/officeDocument/2006/relationships/image" Target="../media/image229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.png"/><Relationship Id="rId18" Type="http://schemas.openxmlformats.org/officeDocument/2006/relationships/image" Target="../media/image244.jpg"/><Relationship Id="rId26" Type="http://schemas.openxmlformats.org/officeDocument/2006/relationships/image" Target="../media/image252.png"/><Relationship Id="rId39" Type="http://schemas.openxmlformats.org/officeDocument/2006/relationships/image" Target="../media/image265.png"/><Relationship Id="rId21" Type="http://schemas.openxmlformats.org/officeDocument/2006/relationships/image" Target="../media/image247.png"/><Relationship Id="rId34" Type="http://schemas.openxmlformats.org/officeDocument/2006/relationships/image" Target="../media/image260.png"/><Relationship Id="rId7" Type="http://schemas.openxmlformats.org/officeDocument/2006/relationships/image" Target="../media/image234.png"/><Relationship Id="rId12" Type="http://schemas.openxmlformats.org/officeDocument/2006/relationships/image" Target="../media/image238.png"/><Relationship Id="rId17" Type="http://schemas.openxmlformats.org/officeDocument/2006/relationships/image" Target="../media/image243.jpg"/><Relationship Id="rId25" Type="http://schemas.openxmlformats.org/officeDocument/2006/relationships/image" Target="../media/image251.jpg"/><Relationship Id="rId33" Type="http://schemas.openxmlformats.org/officeDocument/2006/relationships/image" Target="../media/image259.png"/><Relationship Id="rId38" Type="http://schemas.openxmlformats.org/officeDocument/2006/relationships/image" Target="../media/image264.png"/><Relationship Id="rId2" Type="http://schemas.openxmlformats.org/officeDocument/2006/relationships/image" Target="../media/image230.png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29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7.png"/><Relationship Id="rId24" Type="http://schemas.openxmlformats.org/officeDocument/2006/relationships/image" Target="../media/image250.jpg"/><Relationship Id="rId32" Type="http://schemas.openxmlformats.org/officeDocument/2006/relationships/image" Target="../media/image258.png"/><Relationship Id="rId37" Type="http://schemas.openxmlformats.org/officeDocument/2006/relationships/image" Target="../media/image263.png"/><Relationship Id="rId5" Type="http://schemas.openxmlformats.org/officeDocument/2006/relationships/image" Target="../media/image232.png"/><Relationship Id="rId15" Type="http://schemas.openxmlformats.org/officeDocument/2006/relationships/image" Target="../media/image241.png"/><Relationship Id="rId23" Type="http://schemas.openxmlformats.org/officeDocument/2006/relationships/image" Target="../media/image249.jpg"/><Relationship Id="rId28" Type="http://schemas.openxmlformats.org/officeDocument/2006/relationships/image" Target="../media/image254.png"/><Relationship Id="rId36" Type="http://schemas.openxmlformats.org/officeDocument/2006/relationships/image" Target="../media/image262.png"/><Relationship Id="rId10" Type="http://schemas.openxmlformats.org/officeDocument/2006/relationships/image" Target="../media/image236.jpg"/><Relationship Id="rId19" Type="http://schemas.openxmlformats.org/officeDocument/2006/relationships/image" Target="../media/image245.jpg"/><Relationship Id="rId31" Type="http://schemas.openxmlformats.org/officeDocument/2006/relationships/image" Target="../media/image257.png"/><Relationship Id="rId4" Type="http://schemas.openxmlformats.org/officeDocument/2006/relationships/image" Target="../media/image231.png"/><Relationship Id="rId9" Type="http://schemas.openxmlformats.org/officeDocument/2006/relationships/image" Target="../media/image208.png"/><Relationship Id="rId14" Type="http://schemas.openxmlformats.org/officeDocument/2006/relationships/image" Target="../media/image240.png"/><Relationship Id="rId22" Type="http://schemas.openxmlformats.org/officeDocument/2006/relationships/image" Target="../media/image248.jpg"/><Relationship Id="rId27" Type="http://schemas.openxmlformats.org/officeDocument/2006/relationships/image" Target="../media/image253.png"/><Relationship Id="rId30" Type="http://schemas.openxmlformats.org/officeDocument/2006/relationships/image" Target="../media/image256.png"/><Relationship Id="rId35" Type="http://schemas.openxmlformats.org/officeDocument/2006/relationships/image" Target="../media/image261.png"/><Relationship Id="rId8" Type="http://schemas.openxmlformats.org/officeDocument/2006/relationships/image" Target="../media/image235.png"/><Relationship Id="rId3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181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139.png"/><Relationship Id="rId2" Type="http://schemas.openxmlformats.org/officeDocument/2006/relationships/image" Target="../media/image266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0.png"/><Relationship Id="rId18" Type="http://schemas.openxmlformats.org/officeDocument/2006/relationships/image" Target="../media/image290.jpg"/><Relationship Id="rId26" Type="http://schemas.openxmlformats.org/officeDocument/2006/relationships/image" Target="../media/image295.jpg"/><Relationship Id="rId39" Type="http://schemas.openxmlformats.org/officeDocument/2006/relationships/image" Target="../media/image308.png"/><Relationship Id="rId21" Type="http://schemas.openxmlformats.org/officeDocument/2006/relationships/image" Target="../media/image293.png"/><Relationship Id="rId34" Type="http://schemas.openxmlformats.org/officeDocument/2006/relationships/image" Target="../media/image303.png"/><Relationship Id="rId7" Type="http://schemas.openxmlformats.org/officeDocument/2006/relationships/image" Target="../media/image283.png"/><Relationship Id="rId12" Type="http://schemas.openxmlformats.org/officeDocument/2006/relationships/image" Target="../media/image239.png"/><Relationship Id="rId17" Type="http://schemas.openxmlformats.org/officeDocument/2006/relationships/image" Target="../media/image289.jpg"/><Relationship Id="rId25" Type="http://schemas.openxmlformats.org/officeDocument/2006/relationships/image" Target="../media/image294.jpg"/><Relationship Id="rId33" Type="http://schemas.openxmlformats.org/officeDocument/2006/relationships/image" Target="../media/image302.jpg"/><Relationship Id="rId38" Type="http://schemas.openxmlformats.org/officeDocument/2006/relationships/image" Target="../media/image307.png"/><Relationship Id="rId2" Type="http://schemas.openxmlformats.org/officeDocument/2006/relationships/image" Target="../media/image280.png"/><Relationship Id="rId16" Type="http://schemas.openxmlformats.org/officeDocument/2006/relationships/image" Target="../media/image288.jpg"/><Relationship Id="rId20" Type="http://schemas.openxmlformats.org/officeDocument/2006/relationships/image" Target="../media/image292.png"/><Relationship Id="rId29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38.png"/><Relationship Id="rId24" Type="http://schemas.openxmlformats.org/officeDocument/2006/relationships/image" Target="../media/image242.png"/><Relationship Id="rId32" Type="http://schemas.openxmlformats.org/officeDocument/2006/relationships/image" Target="../media/image301.png"/><Relationship Id="rId37" Type="http://schemas.openxmlformats.org/officeDocument/2006/relationships/image" Target="../media/image306.png"/><Relationship Id="rId5" Type="http://schemas.openxmlformats.org/officeDocument/2006/relationships/image" Target="../media/image44.png"/><Relationship Id="rId15" Type="http://schemas.openxmlformats.org/officeDocument/2006/relationships/image" Target="../media/image287.jpg"/><Relationship Id="rId23" Type="http://schemas.openxmlformats.org/officeDocument/2006/relationships/image" Target="../media/image241.png"/><Relationship Id="rId28" Type="http://schemas.openxmlformats.org/officeDocument/2006/relationships/image" Target="../media/image297.jpg"/><Relationship Id="rId36" Type="http://schemas.openxmlformats.org/officeDocument/2006/relationships/image" Target="../media/image305.png"/><Relationship Id="rId10" Type="http://schemas.openxmlformats.org/officeDocument/2006/relationships/image" Target="../media/image237.png"/><Relationship Id="rId19" Type="http://schemas.openxmlformats.org/officeDocument/2006/relationships/image" Target="../media/image291.png"/><Relationship Id="rId31" Type="http://schemas.openxmlformats.org/officeDocument/2006/relationships/image" Target="../media/image300.jpg"/><Relationship Id="rId4" Type="http://schemas.openxmlformats.org/officeDocument/2006/relationships/image" Target="../media/image281.png"/><Relationship Id="rId9" Type="http://schemas.openxmlformats.org/officeDocument/2006/relationships/image" Target="../media/image285.png"/><Relationship Id="rId14" Type="http://schemas.openxmlformats.org/officeDocument/2006/relationships/image" Target="../media/image286.png"/><Relationship Id="rId22" Type="http://schemas.openxmlformats.org/officeDocument/2006/relationships/image" Target="../media/image246.png"/><Relationship Id="rId27" Type="http://schemas.openxmlformats.org/officeDocument/2006/relationships/image" Target="../media/image296.jpg"/><Relationship Id="rId30" Type="http://schemas.openxmlformats.org/officeDocument/2006/relationships/image" Target="../media/image299.png"/><Relationship Id="rId35" Type="http://schemas.openxmlformats.org/officeDocument/2006/relationships/image" Target="../media/image304.png"/><Relationship Id="rId8" Type="http://schemas.openxmlformats.org/officeDocument/2006/relationships/image" Target="../media/image284.png"/><Relationship Id="rId3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jp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jpg"/><Relationship Id="rId13" Type="http://schemas.openxmlformats.org/officeDocument/2006/relationships/image" Target="../media/image332.png"/><Relationship Id="rId18" Type="http://schemas.openxmlformats.org/officeDocument/2006/relationships/image" Target="../media/image337.png"/><Relationship Id="rId3" Type="http://schemas.openxmlformats.org/officeDocument/2006/relationships/image" Target="../media/image63.png"/><Relationship Id="rId7" Type="http://schemas.openxmlformats.org/officeDocument/2006/relationships/image" Target="../media/image326.jpg"/><Relationship Id="rId12" Type="http://schemas.openxmlformats.org/officeDocument/2006/relationships/image" Target="../media/image331.png"/><Relationship Id="rId17" Type="http://schemas.openxmlformats.org/officeDocument/2006/relationships/image" Target="../media/image336.png"/><Relationship Id="rId2" Type="http://schemas.openxmlformats.org/officeDocument/2006/relationships/image" Target="../media/image322.png"/><Relationship Id="rId16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jpg"/><Relationship Id="rId11" Type="http://schemas.openxmlformats.org/officeDocument/2006/relationships/image" Target="../media/image330.jp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jpg"/><Relationship Id="rId19" Type="http://schemas.openxmlformats.org/officeDocument/2006/relationships/image" Target="../media/image338.png"/><Relationship Id="rId4" Type="http://schemas.openxmlformats.org/officeDocument/2006/relationships/image" Target="../media/image323.png"/><Relationship Id="rId9" Type="http://schemas.openxmlformats.org/officeDocument/2006/relationships/image" Target="../media/image328.jpg"/><Relationship Id="rId14" Type="http://schemas.openxmlformats.org/officeDocument/2006/relationships/image" Target="../media/image333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26" Type="http://schemas.openxmlformats.org/officeDocument/2006/relationships/image" Target="../media/image362.png"/><Relationship Id="rId39" Type="http://schemas.openxmlformats.org/officeDocument/2006/relationships/image" Target="../media/image375.png"/><Relationship Id="rId21" Type="http://schemas.openxmlformats.org/officeDocument/2006/relationships/image" Target="../media/image357.png"/><Relationship Id="rId34" Type="http://schemas.openxmlformats.org/officeDocument/2006/relationships/image" Target="../media/image370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5" Type="http://schemas.openxmlformats.org/officeDocument/2006/relationships/image" Target="../media/image361.png"/><Relationship Id="rId33" Type="http://schemas.openxmlformats.org/officeDocument/2006/relationships/image" Target="../media/image369.png"/><Relationship Id="rId38" Type="http://schemas.openxmlformats.org/officeDocument/2006/relationships/image" Target="../media/image374.png"/><Relationship Id="rId2" Type="http://schemas.openxmlformats.org/officeDocument/2006/relationships/image" Target="../media/image339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29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24" Type="http://schemas.openxmlformats.org/officeDocument/2006/relationships/image" Target="../media/image360.png"/><Relationship Id="rId32" Type="http://schemas.openxmlformats.org/officeDocument/2006/relationships/image" Target="../media/image368.png"/><Relationship Id="rId37" Type="http://schemas.openxmlformats.org/officeDocument/2006/relationships/image" Target="../media/image373.png"/><Relationship Id="rId5" Type="http://schemas.openxmlformats.org/officeDocument/2006/relationships/image" Target="../media/image227.png"/><Relationship Id="rId15" Type="http://schemas.openxmlformats.org/officeDocument/2006/relationships/image" Target="../media/image351.png"/><Relationship Id="rId23" Type="http://schemas.openxmlformats.org/officeDocument/2006/relationships/image" Target="../media/image359.png"/><Relationship Id="rId28" Type="http://schemas.openxmlformats.org/officeDocument/2006/relationships/image" Target="../media/image364.png"/><Relationship Id="rId36" Type="http://schemas.openxmlformats.org/officeDocument/2006/relationships/image" Target="../media/image372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31" Type="http://schemas.openxmlformats.org/officeDocument/2006/relationships/image" Target="../media/image367.png"/><Relationship Id="rId4" Type="http://schemas.openxmlformats.org/officeDocument/2006/relationships/image" Target="../media/image341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Relationship Id="rId22" Type="http://schemas.openxmlformats.org/officeDocument/2006/relationships/image" Target="../media/image358.png"/><Relationship Id="rId27" Type="http://schemas.openxmlformats.org/officeDocument/2006/relationships/image" Target="../media/image363.png"/><Relationship Id="rId30" Type="http://schemas.openxmlformats.org/officeDocument/2006/relationships/image" Target="../media/image366.png"/><Relationship Id="rId35" Type="http://schemas.openxmlformats.org/officeDocument/2006/relationships/image" Target="../media/image371.png"/><Relationship Id="rId8" Type="http://schemas.openxmlformats.org/officeDocument/2006/relationships/image" Target="../media/image344.png"/><Relationship Id="rId3" Type="http://schemas.openxmlformats.org/officeDocument/2006/relationships/image" Target="../media/image3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png"/><Relationship Id="rId18" Type="http://schemas.openxmlformats.org/officeDocument/2006/relationships/image" Target="../media/image391.png"/><Relationship Id="rId3" Type="http://schemas.openxmlformats.org/officeDocument/2006/relationships/image" Target="../media/image181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17" Type="http://schemas.openxmlformats.org/officeDocument/2006/relationships/image" Target="../media/image390.png"/><Relationship Id="rId2" Type="http://schemas.openxmlformats.org/officeDocument/2006/relationships/image" Target="../media/image376.png"/><Relationship Id="rId16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5" Type="http://schemas.openxmlformats.org/officeDocument/2006/relationships/image" Target="../media/image388.png"/><Relationship Id="rId10" Type="http://schemas.openxmlformats.org/officeDocument/2006/relationships/image" Target="../media/image383.png"/><Relationship Id="rId19" Type="http://schemas.openxmlformats.org/officeDocument/2006/relationships/image" Target="../media/image392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Relationship Id="rId14" Type="http://schemas.openxmlformats.org/officeDocument/2006/relationships/image" Target="../media/image3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jpg"/><Relationship Id="rId3" Type="http://schemas.openxmlformats.org/officeDocument/2006/relationships/image" Target="../media/image63.png"/><Relationship Id="rId7" Type="http://schemas.openxmlformats.org/officeDocument/2006/relationships/image" Target="../media/image397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11" Type="http://schemas.openxmlformats.org/officeDocument/2006/relationships/image" Target="../media/image401.png"/><Relationship Id="rId5" Type="http://schemas.openxmlformats.org/officeDocument/2006/relationships/image" Target="../media/image395.png"/><Relationship Id="rId10" Type="http://schemas.openxmlformats.org/officeDocument/2006/relationships/image" Target="../media/image400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411.png"/><Relationship Id="rId18" Type="http://schemas.openxmlformats.org/officeDocument/2006/relationships/image" Target="../media/image416.png"/><Relationship Id="rId26" Type="http://schemas.openxmlformats.org/officeDocument/2006/relationships/image" Target="../media/image419.jpg"/><Relationship Id="rId3" Type="http://schemas.openxmlformats.org/officeDocument/2006/relationships/image" Target="../media/image63.png"/><Relationship Id="rId21" Type="http://schemas.openxmlformats.org/officeDocument/2006/relationships/image" Target="../media/image299.png"/><Relationship Id="rId7" Type="http://schemas.openxmlformats.org/officeDocument/2006/relationships/image" Target="../media/image406.pn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18.jpg"/><Relationship Id="rId2" Type="http://schemas.openxmlformats.org/officeDocument/2006/relationships/image" Target="../media/image402.png"/><Relationship Id="rId16" Type="http://schemas.openxmlformats.org/officeDocument/2006/relationships/image" Target="../media/image414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11" Type="http://schemas.openxmlformats.org/officeDocument/2006/relationships/image" Target="../media/image409.png"/><Relationship Id="rId24" Type="http://schemas.openxmlformats.org/officeDocument/2006/relationships/image" Target="../media/image301.png"/><Relationship Id="rId5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300.jp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4" Type="http://schemas.openxmlformats.org/officeDocument/2006/relationships/image" Target="../media/image403.png"/><Relationship Id="rId9" Type="http://schemas.openxmlformats.org/officeDocument/2006/relationships/image" Target="../media/image407.png"/><Relationship Id="rId14" Type="http://schemas.openxmlformats.org/officeDocument/2006/relationships/image" Target="../media/image412.png"/><Relationship Id="rId22" Type="http://schemas.openxmlformats.org/officeDocument/2006/relationships/image" Target="../media/image302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EE9E-E40F-4C11-8ADB-340EBB316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0303"/>
            <a:ext cx="9144000" cy="2099388"/>
          </a:xfrm>
        </p:spPr>
        <p:txBody>
          <a:bodyPr>
            <a:normAutofit fontScale="90000"/>
          </a:bodyPr>
          <a:lstStyle/>
          <a:p>
            <a:r>
              <a:rPr lang="en-US" sz="8000" b="1" dirty="0"/>
              <a:t>Dataset Augmentation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032653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1657702" y="1"/>
            <a:ext cx="6369599" cy="2172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  <a:p>
            <a:endParaRPr sz="1200" b="1" dirty="0"/>
          </a:p>
          <a:p>
            <a:pPr marL="457200" indent="-419100">
              <a:buSzPct val="100000"/>
              <a:buAutoNum type="arabicPeriod"/>
            </a:pPr>
            <a:endParaRPr lang="en" sz="3000" dirty="0"/>
          </a:p>
          <a:p>
            <a:pPr marL="457200" indent="-419100">
              <a:buSzPct val="100000"/>
              <a:buAutoNum type="arabicPeriod"/>
            </a:pPr>
            <a:r>
              <a:rPr lang="en" sz="3000" dirty="0"/>
              <a:t>Horizontal flips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477" y="2542968"/>
            <a:ext cx="1530959" cy="280055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37387" y="2542975"/>
            <a:ext cx="1530963" cy="280055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89" name="Shape 189"/>
          <p:cNvCxnSpPr/>
          <p:nvPr/>
        </p:nvCxnSpPr>
        <p:spPr>
          <a:xfrm>
            <a:off x="5874797" y="4189172"/>
            <a:ext cx="6251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E843C-5298-4E03-82D9-10DD273C68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6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905725" y="1616102"/>
            <a:ext cx="8601900" cy="46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Training</a:t>
            </a:r>
            <a:r>
              <a:rPr lang="en" sz="2400"/>
              <a:t>: sample random crops / scales</a:t>
            </a:r>
            <a:br>
              <a:rPr lang="en" sz="2000"/>
            </a:br>
            <a:endParaRPr lang="en" sz="2000"/>
          </a:p>
          <a:p>
            <a:endParaRPr sz="2400"/>
          </a:p>
        </p:txBody>
      </p:sp>
      <p:sp>
        <p:nvSpPr>
          <p:cNvPr id="196" name="Shape 196"/>
          <p:cNvSpPr txBox="1"/>
          <p:nvPr/>
        </p:nvSpPr>
        <p:spPr>
          <a:xfrm>
            <a:off x="1657702" y="1"/>
            <a:ext cx="6369599" cy="1105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  <a:p>
            <a:endParaRPr lang="en" sz="3000" dirty="0"/>
          </a:p>
          <a:p>
            <a:r>
              <a:rPr lang="en" sz="3000" dirty="0"/>
              <a:t>2. Random crops/scales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800" y="917826"/>
            <a:ext cx="1703246" cy="366290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8472777" y="1052568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599730" y="905916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8548977" y="1131736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396577" y="1030136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8548969" y="2124107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8416722" y="2215402"/>
            <a:ext cx="1328399" cy="1987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279100A-25A5-463C-939E-0C8639D9B8A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905725" y="1616102"/>
            <a:ext cx="8601900" cy="46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/>
              <a:t>Training</a:t>
            </a:r>
            <a:r>
              <a:rPr lang="en" sz="2400" dirty="0"/>
              <a:t>: sample random crops / scales</a:t>
            </a:r>
            <a:br>
              <a:rPr lang="en" sz="2000" dirty="0"/>
            </a:br>
            <a:r>
              <a:rPr lang="en" sz="2000" dirty="0"/>
              <a:t>ResNet:</a:t>
            </a:r>
          </a:p>
          <a:p>
            <a:pPr marL="457200" indent="-355600">
              <a:buSzPct val="100000"/>
              <a:buAutoNum type="arabicPeriod"/>
            </a:pPr>
            <a:r>
              <a:rPr lang="en" sz="2000" dirty="0"/>
              <a:t>Pick random L in range [256, 480]</a:t>
            </a:r>
          </a:p>
          <a:p>
            <a:pPr marL="457200" indent="-355600">
              <a:buSzPct val="100000"/>
              <a:buAutoNum type="arabicPeriod"/>
            </a:pPr>
            <a:r>
              <a:rPr lang="en" sz="2000" dirty="0"/>
              <a:t>Resize training image, short side = L</a:t>
            </a:r>
          </a:p>
          <a:p>
            <a:pPr marL="457200" indent="-355600">
              <a:buSzPct val="100000"/>
              <a:buAutoNum type="arabicPeriod"/>
            </a:pPr>
            <a:r>
              <a:rPr lang="en" sz="2000" dirty="0"/>
              <a:t>Sample random 224 x 224 patch</a:t>
            </a:r>
          </a:p>
          <a:p>
            <a:endParaRPr sz="2400" dirty="0"/>
          </a:p>
        </p:txBody>
      </p:sp>
      <p:sp>
        <p:nvSpPr>
          <p:cNvPr id="210" name="Shape 210"/>
          <p:cNvSpPr txBox="1"/>
          <p:nvPr/>
        </p:nvSpPr>
        <p:spPr>
          <a:xfrm>
            <a:off x="1657702" y="1"/>
            <a:ext cx="6369599" cy="1105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  <a:p>
            <a:endParaRPr lang="en" sz="3000" dirty="0"/>
          </a:p>
          <a:p>
            <a:r>
              <a:rPr lang="en" sz="3000" dirty="0"/>
              <a:t>2. Random crops/scales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800" y="917826"/>
            <a:ext cx="1703246" cy="366290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2" name="Shape 212"/>
          <p:cNvSpPr/>
          <p:nvPr/>
        </p:nvSpPr>
        <p:spPr>
          <a:xfrm>
            <a:off x="8472777" y="1052568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8599730" y="905916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8548977" y="1131736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8396577" y="1030136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48969" y="2124107"/>
            <a:ext cx="1509299" cy="2258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8416722" y="2215402"/>
            <a:ext cx="1328399" cy="1987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152E0B5-9A83-4C6E-B0BC-402C9D415A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3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1905725" y="1616102"/>
            <a:ext cx="8601900" cy="46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Training</a:t>
            </a:r>
            <a:r>
              <a:rPr lang="en" sz="2400"/>
              <a:t>: sample random crops / scales</a:t>
            </a:r>
            <a:br>
              <a:rPr lang="en" sz="2000"/>
            </a:br>
            <a:r>
              <a:rPr lang="en" sz="2000"/>
              <a:t>ResNet:</a:t>
            </a:r>
          </a:p>
          <a:p>
            <a:pPr marL="457200" indent="-355600">
              <a:buSzPct val="100000"/>
              <a:buAutoNum type="arabicPeriod"/>
            </a:pPr>
            <a:r>
              <a:rPr lang="en" sz="2000"/>
              <a:t>Pick random L in range [256, 480]</a:t>
            </a:r>
          </a:p>
          <a:p>
            <a:pPr marL="457200" indent="-355600">
              <a:buSzPct val="100000"/>
              <a:buAutoNum type="arabicPeriod"/>
            </a:pPr>
            <a:r>
              <a:rPr lang="en" sz="2000"/>
              <a:t>Resize training image, short side = L</a:t>
            </a:r>
          </a:p>
          <a:p>
            <a:pPr marL="457200" indent="-355600">
              <a:buSzPct val="100000"/>
              <a:buAutoNum type="arabicPeriod"/>
            </a:pPr>
            <a:r>
              <a:rPr lang="en" sz="2000"/>
              <a:t>Sample random 224 x 224 patch</a:t>
            </a:r>
            <a:br>
              <a:rPr lang="en" sz="2000"/>
            </a:br>
            <a:endParaRPr lang="en" sz="2000"/>
          </a:p>
          <a:p>
            <a:r>
              <a:rPr lang="en" sz="2400" b="1"/>
              <a:t>Testing</a:t>
            </a:r>
            <a:r>
              <a:rPr lang="en" sz="2400"/>
              <a:t>: average a fixed set of crops</a:t>
            </a:r>
          </a:p>
          <a:p>
            <a:endParaRPr sz="2000"/>
          </a:p>
          <a:p>
            <a:endParaRPr sz="2400"/>
          </a:p>
        </p:txBody>
      </p:sp>
      <p:sp>
        <p:nvSpPr>
          <p:cNvPr id="224" name="Shape 224"/>
          <p:cNvSpPr txBox="1"/>
          <p:nvPr/>
        </p:nvSpPr>
        <p:spPr>
          <a:xfrm>
            <a:off x="1657702" y="1"/>
            <a:ext cx="6369599" cy="1105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  <a:p>
            <a:endParaRPr lang="en" sz="3000" dirty="0"/>
          </a:p>
          <a:p>
            <a:r>
              <a:rPr lang="en" sz="3000" dirty="0"/>
              <a:t>2. Random crops/scales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800" y="917826"/>
            <a:ext cx="1703246" cy="366290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6" name="Shape 226"/>
          <p:cNvSpPr/>
          <p:nvPr/>
        </p:nvSpPr>
        <p:spPr>
          <a:xfrm>
            <a:off x="8375802" y="91783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375802" y="264673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8583552" y="264673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8583552" y="91783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479677" y="178228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48FB9A-8B18-4703-BEF7-8A4C4199CB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1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1905725" y="1616102"/>
            <a:ext cx="8601900" cy="46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/>
              <a:t>Training</a:t>
            </a:r>
            <a:r>
              <a:rPr lang="en" sz="2400" dirty="0"/>
              <a:t>: sample random crops / scales</a:t>
            </a:r>
            <a:br>
              <a:rPr lang="en" sz="2000" dirty="0"/>
            </a:br>
            <a:r>
              <a:rPr lang="en" sz="2000" dirty="0"/>
              <a:t>ResNet:</a:t>
            </a:r>
          </a:p>
          <a:p>
            <a:pPr marL="457200" indent="-355600">
              <a:buSzPct val="100000"/>
              <a:buAutoNum type="arabicPeriod"/>
            </a:pPr>
            <a:r>
              <a:rPr lang="en" sz="2000" dirty="0"/>
              <a:t>Pick random L in range [256, 480]</a:t>
            </a:r>
          </a:p>
          <a:p>
            <a:pPr marL="457200" indent="-355600">
              <a:buSzPct val="100000"/>
              <a:buAutoNum type="arabicPeriod"/>
            </a:pPr>
            <a:r>
              <a:rPr lang="en" sz="2000" dirty="0"/>
              <a:t>Resize training image, short side = L</a:t>
            </a:r>
          </a:p>
          <a:p>
            <a:pPr marL="457200" indent="-355600">
              <a:buSzPct val="100000"/>
              <a:buAutoNum type="arabicPeriod"/>
            </a:pPr>
            <a:r>
              <a:rPr lang="en" sz="2000" dirty="0"/>
              <a:t>Sample random 224 x 224 patch</a:t>
            </a:r>
            <a:br>
              <a:rPr lang="en" sz="2000" dirty="0"/>
            </a:br>
            <a:endParaRPr lang="en" sz="2000" dirty="0"/>
          </a:p>
          <a:p>
            <a:r>
              <a:rPr lang="en" sz="2400" b="1" dirty="0"/>
              <a:t>Testing</a:t>
            </a:r>
            <a:r>
              <a:rPr lang="en" sz="2400" dirty="0"/>
              <a:t>: average a fixed set of crops</a:t>
            </a:r>
          </a:p>
          <a:p>
            <a:r>
              <a:rPr lang="en" sz="2000" dirty="0"/>
              <a:t>ResNet:</a:t>
            </a:r>
          </a:p>
          <a:p>
            <a:pPr marL="457200" indent="-355600">
              <a:buSzPct val="100000"/>
              <a:buAutoNum type="arabicPeriod"/>
            </a:pPr>
            <a:r>
              <a:rPr lang="en" sz="2000" dirty="0"/>
              <a:t>Resize image at 5 scales:  {224, 256, 384, 480, 640}</a:t>
            </a:r>
          </a:p>
          <a:p>
            <a:pPr marL="457200" indent="-355600">
              <a:buSzPct val="100000"/>
              <a:buAutoNum type="arabicPeriod"/>
            </a:pPr>
            <a:r>
              <a:rPr lang="en" sz="2000" dirty="0"/>
              <a:t>For each size, use 10 224 x 224 crops: 4 corners + center, + flips</a:t>
            </a:r>
          </a:p>
          <a:p>
            <a:endParaRPr sz="2400" dirty="0"/>
          </a:p>
        </p:txBody>
      </p:sp>
      <p:sp>
        <p:nvSpPr>
          <p:cNvPr id="237" name="Shape 237"/>
          <p:cNvSpPr txBox="1"/>
          <p:nvPr/>
        </p:nvSpPr>
        <p:spPr>
          <a:xfrm>
            <a:off x="1657702" y="1"/>
            <a:ext cx="6369599" cy="1105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  <a:p>
            <a:endParaRPr lang="en" sz="3000" dirty="0"/>
          </a:p>
          <a:p>
            <a:r>
              <a:rPr lang="en" sz="3000" dirty="0"/>
              <a:t>2. Random crops/scales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800" y="917826"/>
            <a:ext cx="1703246" cy="366290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9" name="Shape 239"/>
          <p:cNvSpPr/>
          <p:nvPr/>
        </p:nvSpPr>
        <p:spPr>
          <a:xfrm>
            <a:off x="8375802" y="91783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8375802" y="264673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8583552" y="264673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8583552" y="91783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8479677" y="1782285"/>
            <a:ext cx="1495499" cy="193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1CE8D-FFBF-430C-86FC-9FB65E216A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7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1657702" y="1"/>
            <a:ext cx="6369599" cy="1616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  <a:p>
            <a:endParaRPr lang="en" sz="3000" dirty="0"/>
          </a:p>
          <a:p>
            <a:r>
              <a:rPr lang="en" sz="3000" dirty="0"/>
              <a:t>3. Color jitter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905725" y="1616102"/>
            <a:ext cx="3717900" cy="46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sz="2000"/>
          </a:p>
          <a:p>
            <a:endParaRPr sz="2400"/>
          </a:p>
        </p:txBody>
      </p:sp>
      <p:sp>
        <p:nvSpPr>
          <p:cNvPr id="251" name="Shape 251"/>
          <p:cNvSpPr txBox="1"/>
          <p:nvPr/>
        </p:nvSpPr>
        <p:spPr>
          <a:xfrm>
            <a:off x="1905725" y="1616102"/>
            <a:ext cx="3931800" cy="46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Simple</a:t>
            </a:r>
            <a:r>
              <a:rPr lang="en" sz="2400"/>
              <a:t>: </a:t>
            </a:r>
          </a:p>
          <a:p>
            <a:r>
              <a:rPr lang="en" sz="2400"/>
              <a:t>Randomly jitter contrast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25" y="3231001"/>
            <a:ext cx="1205524" cy="218872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025" y="3230968"/>
            <a:ext cx="1205524" cy="218875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54" name="Shape 254"/>
          <p:cNvCxnSpPr/>
          <p:nvPr/>
        </p:nvCxnSpPr>
        <p:spPr>
          <a:xfrm>
            <a:off x="3381025" y="4325363"/>
            <a:ext cx="695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176BBD5-239A-41E1-AAC0-7DFB6608D5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0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1657702" y="1"/>
            <a:ext cx="6369599" cy="1616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  <a:p>
            <a:endParaRPr lang="en" sz="3000" dirty="0"/>
          </a:p>
          <a:p>
            <a:r>
              <a:rPr lang="en" sz="3000" dirty="0"/>
              <a:t>3. Color jitter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1905725" y="1616102"/>
            <a:ext cx="3717900" cy="46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sz="2000"/>
          </a:p>
          <a:p>
            <a:endParaRPr sz="2400"/>
          </a:p>
        </p:txBody>
      </p:sp>
      <p:sp>
        <p:nvSpPr>
          <p:cNvPr id="262" name="Shape 262"/>
          <p:cNvSpPr txBox="1"/>
          <p:nvPr/>
        </p:nvSpPr>
        <p:spPr>
          <a:xfrm>
            <a:off x="1905725" y="1616102"/>
            <a:ext cx="3931800" cy="46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Simple</a:t>
            </a:r>
            <a:r>
              <a:rPr lang="en" sz="2400"/>
              <a:t>: </a:t>
            </a:r>
          </a:p>
          <a:p>
            <a:r>
              <a:rPr lang="en" sz="2400"/>
              <a:t>Randomly jitter contrast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25" y="3231001"/>
            <a:ext cx="1205524" cy="224936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025" y="3230968"/>
            <a:ext cx="1205524" cy="224939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65" name="Shape 265"/>
          <p:cNvCxnSpPr/>
          <p:nvPr/>
        </p:nvCxnSpPr>
        <p:spPr>
          <a:xfrm>
            <a:off x="3381025" y="4355684"/>
            <a:ext cx="695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6" name="Shape 266"/>
          <p:cNvSpPr txBox="1"/>
          <p:nvPr/>
        </p:nvSpPr>
        <p:spPr>
          <a:xfrm>
            <a:off x="5899927" y="925442"/>
            <a:ext cx="4430399" cy="56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/>
              <a:t>Complex</a:t>
            </a:r>
            <a:r>
              <a:rPr lang="en" sz="2400" dirty="0"/>
              <a:t>:</a:t>
            </a:r>
            <a:br>
              <a:rPr lang="en" sz="2400" dirty="0"/>
            </a:br>
            <a:endParaRPr lang="en" sz="2400" dirty="0"/>
          </a:p>
          <a:p>
            <a:pPr marL="457200" indent="-381000">
              <a:buSzPct val="100000"/>
              <a:buAutoNum type="arabicPeriod"/>
            </a:pPr>
            <a:r>
              <a:rPr lang="en" sz="2400" dirty="0"/>
              <a:t>Apply PCA to all [R, G, B] pixels in training set</a:t>
            </a:r>
            <a:br>
              <a:rPr lang="en" sz="2400" dirty="0"/>
            </a:br>
            <a:endParaRPr lang="en" sz="2400" dirty="0"/>
          </a:p>
          <a:p>
            <a:pPr marL="457200" indent="-381000">
              <a:buSzPct val="100000"/>
              <a:buAutoNum type="arabicPeriod"/>
            </a:pPr>
            <a:r>
              <a:rPr lang="en" sz="2400" dirty="0"/>
              <a:t>Sample a “color offset” along principal component directions</a:t>
            </a:r>
          </a:p>
          <a:p>
            <a:endParaRPr sz="1200" dirty="0"/>
          </a:p>
          <a:p>
            <a:pPr marL="457200" indent="-381000">
              <a:buSzPct val="100000"/>
              <a:buAutoNum type="arabicPeriod"/>
            </a:pPr>
            <a:r>
              <a:rPr lang="en" sz="2400" dirty="0"/>
              <a:t>Add offset to all pixels of a training image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5981400" y="5480367"/>
            <a:ext cx="4392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(As seen in </a:t>
            </a:r>
            <a:r>
              <a:rPr lang="en" i="1"/>
              <a:t>[Krizhevsky et al. 2012],</a:t>
            </a:r>
            <a:r>
              <a:rPr lang="en"/>
              <a:t> ResNet, etc)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815E06-010D-4ED4-8A83-27812C2696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3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1657702" y="1"/>
            <a:ext cx="6369599" cy="1616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  <a:p>
            <a:endParaRPr lang="en" sz="3000" dirty="0"/>
          </a:p>
          <a:p>
            <a:r>
              <a:rPr lang="en" sz="3000" dirty="0"/>
              <a:t>4. Get creative!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870225" y="1750967"/>
            <a:ext cx="7945200" cy="289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3000" dirty="0">
                <a:solidFill>
                  <a:schemeClr val="dk1"/>
                </a:solidFill>
              </a:rPr>
              <a:t>Random mix/combinations of :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 dirty="0">
                <a:solidFill>
                  <a:schemeClr val="dk1"/>
                </a:solidFill>
              </a:rPr>
              <a:t>translation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 dirty="0">
                <a:solidFill>
                  <a:schemeClr val="dk1"/>
                </a:solidFill>
              </a:rPr>
              <a:t>rotation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 dirty="0">
                <a:solidFill>
                  <a:schemeClr val="dk1"/>
                </a:solidFill>
              </a:rPr>
              <a:t>stretching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 dirty="0">
                <a:solidFill>
                  <a:schemeClr val="dk1"/>
                </a:solidFill>
              </a:rPr>
              <a:t>shearing, 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 dirty="0">
                <a:solidFill>
                  <a:schemeClr val="dk1"/>
                </a:solidFill>
              </a:rPr>
              <a:t>lens distortions, …  (go crazy)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A3FB0E-B9AF-44EB-BAF9-C8CE3F10CA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1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1663425" y="1"/>
            <a:ext cx="6321900" cy="209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A general theme: </a:t>
            </a:r>
          </a:p>
          <a:p>
            <a:endParaRPr sz="1200" b="1" dirty="0"/>
          </a:p>
          <a:p>
            <a:pPr marL="457200" indent="-342900">
              <a:buSzPct val="100000"/>
              <a:buAutoNum type="arabicPeriod"/>
            </a:pPr>
            <a:endParaRPr lang="en" b="1" dirty="0"/>
          </a:p>
          <a:p>
            <a:pPr marL="457200" indent="-342900">
              <a:buSzPct val="100000"/>
              <a:buAutoNum type="arabicPeriod"/>
            </a:pPr>
            <a:r>
              <a:rPr lang="en" sz="2400" b="1" dirty="0"/>
              <a:t>Training</a:t>
            </a:r>
            <a:r>
              <a:rPr lang="en" sz="2400" dirty="0"/>
              <a:t>: Add random noise</a:t>
            </a:r>
          </a:p>
          <a:p>
            <a:pPr marL="457200" indent="-342900">
              <a:buSzPct val="100000"/>
              <a:buAutoNum type="arabicPeriod"/>
            </a:pPr>
            <a:r>
              <a:rPr lang="en" sz="2400" b="1" dirty="0"/>
              <a:t>Testing</a:t>
            </a:r>
            <a:r>
              <a:rPr lang="en" sz="2400" dirty="0"/>
              <a:t>: Marginalize over the noise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314" y="2238851"/>
            <a:ext cx="1725123" cy="1865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8606075" y="4252949"/>
            <a:ext cx="1533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DropConnect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600" y="2238868"/>
            <a:ext cx="2619150" cy="186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5947227" y="4252971"/>
            <a:ext cx="10058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Dropout</a:t>
            </a:r>
          </a:p>
        </p:txBody>
      </p:sp>
      <p:grpSp>
        <p:nvGrpSpPr>
          <p:cNvPr id="285" name="Shape 285"/>
          <p:cNvGrpSpPr/>
          <p:nvPr/>
        </p:nvGrpSpPr>
        <p:grpSpPr>
          <a:xfrm>
            <a:off x="1874067" y="2238878"/>
            <a:ext cx="2436182" cy="2868105"/>
            <a:chOff x="350067" y="1679157"/>
            <a:chExt cx="2436182" cy="2151079"/>
          </a:xfrm>
        </p:grpSpPr>
        <p:sp>
          <p:nvSpPr>
            <p:cNvPr id="286" name="Shape 286"/>
            <p:cNvSpPr txBox="1"/>
            <p:nvPr/>
          </p:nvSpPr>
          <p:spPr>
            <a:xfrm>
              <a:off x="508650" y="3387137"/>
              <a:ext cx="2277599" cy="4430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FF0000"/>
                  </a:solidFill>
                </a:rPr>
                <a:t>Data Augmentation</a:t>
              </a:r>
            </a:p>
          </p:txBody>
        </p:sp>
        <p:pic>
          <p:nvPicPr>
            <p:cNvPr id="287" name="Shape 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89294" y="1679157"/>
              <a:ext cx="1005897" cy="162241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288" name="Shape 288"/>
            <p:cNvSpPr/>
            <p:nvPr/>
          </p:nvSpPr>
          <p:spPr>
            <a:xfrm>
              <a:off x="1689294" y="1679162"/>
              <a:ext cx="883200" cy="85649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689294" y="2444946"/>
              <a:ext cx="883200" cy="85649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811986" y="2444946"/>
              <a:ext cx="883200" cy="85649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1811986" y="1679162"/>
              <a:ext cx="883200" cy="85649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750640" y="2062054"/>
              <a:ext cx="883200" cy="85649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293" name="Shape 2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67526" y="1702080"/>
              <a:ext cx="988499" cy="1594369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294" name="Shape 294"/>
            <p:cNvSpPr/>
            <p:nvPr/>
          </p:nvSpPr>
          <p:spPr>
            <a:xfrm flipH="1">
              <a:off x="423745" y="1760729"/>
              <a:ext cx="875999" cy="98309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350067" y="1696896"/>
              <a:ext cx="875999" cy="98309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flipH="1">
              <a:off x="379522" y="1795189"/>
              <a:ext cx="875999" cy="98309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 flipH="1">
              <a:off x="467969" y="1750966"/>
              <a:ext cx="875999" cy="98309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 flipH="1">
              <a:off x="379526" y="2227143"/>
              <a:ext cx="875999" cy="98309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flipH="1">
              <a:off x="561277" y="2266881"/>
              <a:ext cx="770999" cy="86519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0" name="Shape 300"/>
          <p:cNvSpPr txBox="1"/>
          <p:nvPr/>
        </p:nvSpPr>
        <p:spPr>
          <a:xfrm>
            <a:off x="3014852" y="5348002"/>
            <a:ext cx="6592499" cy="63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rgbClr val="FF0000"/>
                </a:solidFill>
              </a:rPr>
              <a:t>Batch normalization, Model ensembles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A51296-F1AA-479E-B3EE-C66104FBA7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2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 idx="4294967295"/>
          </p:nvPr>
        </p:nvSpPr>
        <p:spPr>
          <a:xfrm>
            <a:off x="1819275" y="0"/>
            <a:ext cx="7934325" cy="914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Data Augmentation: Gotchas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idx="4294967295"/>
          </p:nvPr>
        </p:nvSpPr>
        <p:spPr>
          <a:xfrm>
            <a:off x="1809750" y="1104900"/>
            <a:ext cx="8382000" cy="49911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38100" indent="0">
              <a:spcBef>
                <a:spcPts val="1200"/>
              </a:spcBef>
              <a:buSzPct val="100000"/>
              <a:buNone/>
            </a:pPr>
            <a:r>
              <a:rPr lang="en" dirty="0"/>
              <a:t>Be careful about performance measurements:</a:t>
            </a:r>
          </a:p>
          <a:p>
            <a:pPr marL="495300" indent="-457200">
              <a:spcBef>
                <a:spcPts val="1200"/>
              </a:spcBef>
              <a:buSzPct val="100000"/>
            </a:pPr>
            <a:r>
              <a:rPr lang="en" dirty="0"/>
              <a:t>Test/train split </a:t>
            </a:r>
            <a:r>
              <a:rPr lang="en" b="1" i="1" dirty="0"/>
              <a:t>before</a:t>
            </a:r>
            <a:r>
              <a:rPr lang="en" dirty="0"/>
              <a:t> augmentation</a:t>
            </a:r>
          </a:p>
          <a:p>
            <a:pPr marL="495300" indent="-457200">
              <a:spcBef>
                <a:spcPts val="1200"/>
              </a:spcBef>
              <a:buSzPct val="100000"/>
            </a:pPr>
            <a:r>
              <a:rPr lang="en" dirty="0"/>
              <a:t>Otherwise test data is an “easy” mod of training data</a:t>
            </a:r>
          </a:p>
          <a:p>
            <a:pPr marL="495300" indent="-457200">
              <a:spcBef>
                <a:spcPts val="1200"/>
              </a:spcBef>
              <a:buSzPct val="100000"/>
            </a:pPr>
            <a:endParaRPr lang="en" dirty="0"/>
          </a:p>
          <a:p>
            <a:pPr marL="38100" indent="0">
              <a:spcBef>
                <a:spcPts val="1200"/>
              </a:spcBef>
              <a:buSzPct val="100000"/>
              <a:buNone/>
            </a:pPr>
            <a:r>
              <a:rPr lang="en" dirty="0"/>
              <a:t>Ex: MNIST (handwritten digits)</a:t>
            </a:r>
          </a:p>
          <a:p>
            <a:pPr marL="381000" indent="-342900">
              <a:spcBef>
                <a:spcPts val="1200"/>
              </a:spcBef>
              <a:buSzPct val="100000"/>
            </a:pPr>
            <a:r>
              <a:rPr lang="en" dirty="0"/>
              <a:t>Original dataset has 60,000 training images</a:t>
            </a:r>
          </a:p>
          <a:p>
            <a:pPr marL="381000" indent="-342900">
              <a:spcBef>
                <a:spcPts val="1200"/>
              </a:spcBef>
              <a:buSzPct val="100000"/>
            </a:pPr>
            <a:r>
              <a:rPr lang="en" dirty="0"/>
              <a:t>The augmented dataset has 8 million synthetic images</a:t>
            </a:r>
          </a:p>
          <a:p>
            <a:pPr marL="381000" indent="-342900">
              <a:spcBef>
                <a:spcPts val="1200"/>
              </a:spcBef>
              <a:buSzPct val="100000"/>
            </a:pPr>
            <a:r>
              <a:rPr lang="en" dirty="0"/>
              <a:t>Models trained on test/train splits of the synthetic data yield 0.0001% cross-validation error!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0C3070-CC88-4660-9AC4-C7241CA5B5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5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9C7A-D635-4BA6-99D2-4CB0B348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Dataset Augmentation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1404C-051F-4B77-957D-1BF5930FE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Image data augmentation is a technique that can be used to artificially expand the size of a training dataset by creating modified versions of images in the dataset. </a:t>
            </a:r>
          </a:p>
          <a:p>
            <a:pPr algn="just"/>
            <a:r>
              <a:rPr lang="en-US" dirty="0"/>
              <a:t>Image data augmentation is used to expand the training dataset in order to improve the performance and ability of the model to generalize.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5343E-C86C-4569-B181-DD1B747B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698B-9661-4B9D-988C-EE6C39A9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9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4294967295"/>
          </p:nvPr>
        </p:nvSpPr>
        <p:spPr>
          <a:xfrm>
            <a:off x="1809750" y="1600200"/>
            <a:ext cx="7943850" cy="4495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marL="457200" indent="-419100">
              <a:spcBef>
                <a:spcPts val="1200"/>
              </a:spcBef>
              <a:buSzPct val="100000"/>
            </a:pPr>
            <a:r>
              <a:rPr lang="en" dirty="0"/>
              <a:t>Simple to implement, use it</a:t>
            </a:r>
          </a:p>
          <a:p>
            <a:pPr marL="457200" indent="-419100">
              <a:spcBef>
                <a:spcPts val="1200"/>
              </a:spcBef>
              <a:buSzPct val="100000"/>
            </a:pPr>
            <a:r>
              <a:rPr lang="en" dirty="0"/>
              <a:t>Especially useful for small datasets</a:t>
            </a:r>
          </a:p>
          <a:p>
            <a:pPr marL="457200" indent="-419100">
              <a:spcBef>
                <a:spcPts val="1200"/>
              </a:spcBef>
              <a:buSzPct val="100000"/>
            </a:pPr>
            <a:r>
              <a:rPr lang="en" dirty="0"/>
              <a:t>Fits into framework of noise / marginalization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65" y="619126"/>
            <a:ext cx="3427517" cy="27527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DC4D3-1789-42AE-BDC7-2B59921EB6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 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6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5948" y="6483299"/>
            <a:ext cx="227584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348827" y="5460526"/>
            <a:ext cx="1286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0559" y="5489651"/>
            <a:ext cx="11047307" cy="643467"/>
            <a:chOff x="502919" y="4117238"/>
            <a:chExt cx="8285480" cy="482600"/>
          </a:xfrm>
        </p:grpSpPr>
        <p:sp>
          <p:nvSpPr>
            <p:cNvPr id="9" name="object 9"/>
            <p:cNvSpPr/>
            <p:nvPr/>
          </p:nvSpPr>
          <p:spPr>
            <a:xfrm>
              <a:off x="502919" y="4117238"/>
              <a:ext cx="8285353" cy="2365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919" y="4361687"/>
              <a:ext cx="822439" cy="2362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2552" y="4357115"/>
              <a:ext cx="1561033" cy="2423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88590" y="4357115"/>
              <a:ext cx="704469" cy="2423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65760" y="245466"/>
            <a:ext cx="6991739" cy="486053"/>
            <a:chOff x="274320" y="184099"/>
            <a:chExt cx="5243804" cy="364540"/>
          </a:xfrm>
        </p:grpSpPr>
        <p:sp>
          <p:nvSpPr>
            <p:cNvPr id="14" name="object 14"/>
            <p:cNvSpPr/>
            <p:nvPr/>
          </p:nvSpPr>
          <p:spPr>
            <a:xfrm>
              <a:off x="274320" y="184099"/>
              <a:ext cx="4907280" cy="3645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7915" y="184099"/>
              <a:ext cx="610209" cy="3645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65760" y="1187873"/>
            <a:ext cx="11794067" cy="4155440"/>
            <a:chOff x="274320" y="890905"/>
            <a:chExt cx="8845550" cy="3116580"/>
          </a:xfrm>
        </p:grpSpPr>
        <p:sp>
          <p:nvSpPr>
            <p:cNvPr id="17" name="object 17"/>
            <p:cNvSpPr/>
            <p:nvPr/>
          </p:nvSpPr>
          <p:spPr>
            <a:xfrm>
              <a:off x="1940052" y="1077468"/>
              <a:ext cx="5274563" cy="29295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74320" y="890905"/>
              <a:ext cx="3593846" cy="2362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74320" y="1134745"/>
              <a:ext cx="2751455" cy="2362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33953" y="1134745"/>
              <a:ext cx="405993" cy="2362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458079" y="890905"/>
              <a:ext cx="3628771" cy="23622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7033" y="1134745"/>
              <a:ext cx="2328037" cy="2362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713977" y="1134745"/>
              <a:ext cx="405383" cy="2362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5948" y="6483299"/>
            <a:ext cx="227584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178428" y="1474238"/>
            <a:ext cx="8030464" cy="4738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8" name="object 8"/>
          <p:cNvGrpSpPr/>
          <p:nvPr/>
        </p:nvGrpSpPr>
        <p:grpSpPr>
          <a:xfrm>
            <a:off x="365760" y="44298"/>
            <a:ext cx="9060179" cy="891540"/>
            <a:chOff x="274320" y="33223"/>
            <a:chExt cx="6795134" cy="668655"/>
          </a:xfrm>
        </p:grpSpPr>
        <p:sp>
          <p:nvSpPr>
            <p:cNvPr id="9" name="object 9"/>
            <p:cNvSpPr/>
            <p:nvPr/>
          </p:nvSpPr>
          <p:spPr>
            <a:xfrm>
              <a:off x="274320" y="33223"/>
              <a:ext cx="6795134" cy="3325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320" y="369062"/>
              <a:ext cx="3066669" cy="3322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13227" y="369062"/>
              <a:ext cx="557784" cy="3322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5948" y="6483299"/>
            <a:ext cx="227584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009648" y="1371600"/>
            <a:ext cx="8050784" cy="4749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8" name="object 8"/>
          <p:cNvGrpSpPr/>
          <p:nvPr/>
        </p:nvGrpSpPr>
        <p:grpSpPr>
          <a:xfrm>
            <a:off x="365760" y="245466"/>
            <a:ext cx="7875693" cy="486833"/>
            <a:chOff x="274320" y="184099"/>
            <a:chExt cx="5906770" cy="365125"/>
          </a:xfrm>
        </p:grpSpPr>
        <p:sp>
          <p:nvSpPr>
            <p:cNvPr id="9" name="object 9"/>
            <p:cNvSpPr/>
            <p:nvPr/>
          </p:nvSpPr>
          <p:spPr>
            <a:xfrm>
              <a:off x="274320" y="184099"/>
              <a:ext cx="5443982" cy="364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571109" y="184099"/>
              <a:ext cx="609600" cy="364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486833" y="1253659"/>
            <a:ext cx="11217656" cy="1217169"/>
            <a:chOff x="502919" y="1440814"/>
            <a:chExt cx="8413242" cy="912876"/>
          </a:xfrm>
        </p:grpSpPr>
        <p:sp>
          <p:nvSpPr>
            <p:cNvPr id="10" name="object 10"/>
            <p:cNvSpPr/>
            <p:nvPr/>
          </p:nvSpPr>
          <p:spPr>
            <a:xfrm>
              <a:off x="502919" y="1440814"/>
              <a:ext cx="2483739" cy="3032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15665" y="1446910"/>
              <a:ext cx="5929503" cy="297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2919" y="1751710"/>
              <a:ext cx="8413242" cy="2971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2919" y="2056510"/>
              <a:ext cx="4153662" cy="2971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86833" y="2813058"/>
            <a:ext cx="10658009" cy="802640"/>
            <a:chOff x="502919" y="2422525"/>
            <a:chExt cx="7993507" cy="601980"/>
          </a:xfrm>
        </p:grpSpPr>
        <p:sp>
          <p:nvSpPr>
            <p:cNvPr id="15" name="object 15"/>
            <p:cNvSpPr/>
            <p:nvPr/>
          </p:nvSpPr>
          <p:spPr>
            <a:xfrm>
              <a:off x="502919" y="2422525"/>
              <a:ext cx="7993507" cy="2971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02919" y="2727325"/>
              <a:ext cx="3987038" cy="2971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sp>
        <p:nvSpPr>
          <p:cNvPr id="17" name="object 17"/>
          <p:cNvSpPr/>
          <p:nvPr/>
        </p:nvSpPr>
        <p:spPr>
          <a:xfrm>
            <a:off x="365761" y="245466"/>
            <a:ext cx="5370745" cy="4860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420624" y="4364736"/>
            <a:ext cx="1233424" cy="11602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902799" y="4364533"/>
            <a:ext cx="1430511" cy="1385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2415" y="4458207"/>
            <a:ext cx="1202944" cy="1131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134830" y="4258901"/>
            <a:ext cx="1530807" cy="14914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6882384" y="4446015"/>
            <a:ext cx="1285256" cy="11145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365761" y="245466"/>
            <a:ext cx="6274647" cy="486833"/>
            <a:chOff x="274320" y="184099"/>
            <a:chExt cx="4705985" cy="365125"/>
          </a:xfrm>
        </p:grpSpPr>
        <p:sp>
          <p:nvSpPr>
            <p:cNvPr id="8" name="object 8"/>
            <p:cNvSpPr/>
            <p:nvPr/>
          </p:nvSpPr>
          <p:spPr>
            <a:xfrm>
              <a:off x="274320" y="184099"/>
              <a:ext cx="3178556" cy="364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293999" y="184099"/>
              <a:ext cx="1685798" cy="364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/>
          <p:nvPr/>
        </p:nvSpPr>
        <p:spPr>
          <a:xfrm>
            <a:off x="290575" y="3308097"/>
            <a:ext cx="11584432" cy="2751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365761" y="1130638"/>
            <a:ext cx="11420687" cy="1087967"/>
            <a:chOff x="274320" y="847978"/>
            <a:chExt cx="8565515" cy="815975"/>
          </a:xfrm>
        </p:grpSpPr>
        <p:sp>
          <p:nvSpPr>
            <p:cNvPr id="12" name="object 12"/>
            <p:cNvSpPr/>
            <p:nvPr/>
          </p:nvSpPr>
          <p:spPr>
            <a:xfrm>
              <a:off x="274320" y="847978"/>
              <a:ext cx="8565134" cy="266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320" y="1121994"/>
              <a:ext cx="8480806" cy="2670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20" y="1396872"/>
              <a:ext cx="1648714" cy="266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819909" y="1396872"/>
              <a:ext cx="6341237" cy="266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65760" y="2587922"/>
            <a:ext cx="10327640" cy="728133"/>
            <a:chOff x="274320" y="1940941"/>
            <a:chExt cx="7745730" cy="546100"/>
          </a:xfrm>
        </p:grpSpPr>
        <p:sp>
          <p:nvSpPr>
            <p:cNvPr id="17" name="object 17"/>
            <p:cNvSpPr/>
            <p:nvPr/>
          </p:nvSpPr>
          <p:spPr>
            <a:xfrm>
              <a:off x="274320" y="1945513"/>
              <a:ext cx="5528056" cy="2667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696077" y="1940941"/>
              <a:ext cx="2323846" cy="2727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74320" y="2219528"/>
              <a:ext cx="979081" cy="2670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365760" y="245466"/>
            <a:ext cx="6165427" cy="486833"/>
            <a:chOff x="274320" y="184099"/>
            <a:chExt cx="4624070" cy="365125"/>
          </a:xfrm>
        </p:grpSpPr>
        <p:sp>
          <p:nvSpPr>
            <p:cNvPr id="8" name="object 8"/>
            <p:cNvSpPr/>
            <p:nvPr/>
          </p:nvSpPr>
          <p:spPr>
            <a:xfrm>
              <a:off x="274320" y="184099"/>
              <a:ext cx="3178556" cy="364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293999" y="184099"/>
              <a:ext cx="1604390" cy="364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77345" y="980779"/>
            <a:ext cx="8531860" cy="5321300"/>
            <a:chOff x="2458008" y="735584"/>
            <a:chExt cx="6398895" cy="3990975"/>
          </a:xfrm>
        </p:grpSpPr>
        <p:sp>
          <p:nvSpPr>
            <p:cNvPr id="11" name="object 11"/>
            <p:cNvSpPr/>
            <p:nvPr/>
          </p:nvSpPr>
          <p:spPr>
            <a:xfrm>
              <a:off x="4460113" y="764374"/>
              <a:ext cx="2329306" cy="23372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8008" y="779779"/>
              <a:ext cx="2493848" cy="24985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4271" y="2646273"/>
              <a:ext cx="2045106" cy="20565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798695" y="2517279"/>
              <a:ext cx="2008339" cy="20200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285865" y="2154301"/>
              <a:ext cx="2570924" cy="257214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528689" y="735584"/>
              <a:ext cx="2244623" cy="22538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65761" y="2007955"/>
            <a:ext cx="2788073" cy="3793067"/>
            <a:chOff x="274320" y="1505966"/>
            <a:chExt cx="2091055" cy="2844800"/>
          </a:xfrm>
        </p:grpSpPr>
        <p:sp>
          <p:nvSpPr>
            <p:cNvPr id="18" name="object 18"/>
            <p:cNvSpPr/>
            <p:nvPr/>
          </p:nvSpPr>
          <p:spPr>
            <a:xfrm>
              <a:off x="274320" y="1505966"/>
              <a:ext cx="1279906" cy="2529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74320" y="1765046"/>
              <a:ext cx="1861312" cy="2529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4320" y="2023821"/>
              <a:ext cx="2029587" cy="2532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74320" y="2283587"/>
              <a:ext cx="2091055" cy="2529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74320" y="2542666"/>
              <a:ext cx="1959102" cy="51206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74320" y="3060522"/>
              <a:ext cx="1589786" cy="2532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74320" y="3320161"/>
              <a:ext cx="1494409" cy="25298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74320" y="3579241"/>
              <a:ext cx="2012569" cy="25298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74320" y="3838346"/>
              <a:ext cx="2065147" cy="25298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74320" y="4097121"/>
              <a:ext cx="865632" cy="2532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39310" y="2091571"/>
            <a:ext cx="2470741" cy="2486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365760" y="267818"/>
            <a:ext cx="9625413" cy="443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5656664" y="1062956"/>
            <a:ext cx="2329264" cy="2337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1765487" y="1112113"/>
            <a:ext cx="2493907" cy="24985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37185" y="3983720"/>
            <a:ext cx="2045156" cy="2056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2" name="object 12"/>
          <p:cNvGrpSpPr/>
          <p:nvPr/>
        </p:nvGrpSpPr>
        <p:grpSpPr>
          <a:xfrm>
            <a:off x="7594938" y="1041568"/>
            <a:ext cx="4491567" cy="5320453"/>
            <a:chOff x="5696203" y="781176"/>
            <a:chExt cx="3368675" cy="3990340"/>
          </a:xfrm>
        </p:grpSpPr>
        <p:sp>
          <p:nvSpPr>
            <p:cNvPr id="13" name="object 13"/>
            <p:cNvSpPr/>
            <p:nvPr/>
          </p:nvSpPr>
          <p:spPr>
            <a:xfrm>
              <a:off x="7136256" y="2841790"/>
              <a:ext cx="1928190" cy="1929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263256" y="1210310"/>
              <a:ext cx="1683435" cy="169036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96203" y="781176"/>
              <a:ext cx="1643506" cy="16689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890894" y="1751685"/>
              <a:ext cx="1909813" cy="191269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322966" y="1803451"/>
            <a:ext cx="4174913" cy="4278207"/>
            <a:chOff x="1742224" y="1352588"/>
            <a:chExt cx="3131185" cy="3208655"/>
          </a:xfrm>
        </p:grpSpPr>
        <p:sp>
          <p:nvSpPr>
            <p:cNvPr id="18" name="object 18"/>
            <p:cNvSpPr/>
            <p:nvPr/>
          </p:nvSpPr>
          <p:spPr>
            <a:xfrm>
              <a:off x="2730182" y="1352588"/>
              <a:ext cx="1711972" cy="17340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42224" y="2720022"/>
              <a:ext cx="1545551" cy="15748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6897" y="3046260"/>
              <a:ext cx="1506194" cy="151498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/>
          <p:nvPr/>
        </p:nvSpPr>
        <p:spPr>
          <a:xfrm>
            <a:off x="6598920" y="4300560"/>
            <a:ext cx="1968296" cy="20106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365760" y="245466"/>
            <a:ext cx="7254240" cy="486833"/>
            <a:chOff x="274320" y="184099"/>
            <a:chExt cx="5440680" cy="365125"/>
          </a:xfrm>
        </p:grpSpPr>
        <p:sp>
          <p:nvSpPr>
            <p:cNvPr id="8" name="object 8"/>
            <p:cNvSpPr/>
            <p:nvPr/>
          </p:nvSpPr>
          <p:spPr>
            <a:xfrm>
              <a:off x="274320" y="184099"/>
              <a:ext cx="3178556" cy="364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293999" y="184099"/>
              <a:ext cx="304800" cy="364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0218" y="184099"/>
              <a:ext cx="2184780" cy="364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/>
          <p:nvPr/>
        </p:nvSpPr>
        <p:spPr>
          <a:xfrm>
            <a:off x="321055" y="1278129"/>
            <a:ext cx="3694176" cy="3720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4248911" y="1278129"/>
            <a:ext cx="3694176" cy="3720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8176769" y="1278129"/>
            <a:ext cx="3694175" cy="3720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815422" y="961983"/>
            <a:ext cx="782725" cy="314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5744126" y="961983"/>
            <a:ext cx="936413" cy="3149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667409" y="961983"/>
            <a:ext cx="936412" cy="3149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7" name="object 17"/>
          <p:cNvGrpSpPr/>
          <p:nvPr/>
        </p:nvGrpSpPr>
        <p:grpSpPr>
          <a:xfrm>
            <a:off x="714045" y="5115356"/>
            <a:ext cx="10562167" cy="1087120"/>
            <a:chOff x="535533" y="3836517"/>
            <a:chExt cx="7921625" cy="815340"/>
          </a:xfrm>
        </p:grpSpPr>
        <p:sp>
          <p:nvSpPr>
            <p:cNvPr id="18" name="object 18"/>
            <p:cNvSpPr/>
            <p:nvPr/>
          </p:nvSpPr>
          <p:spPr>
            <a:xfrm>
              <a:off x="535533" y="3836517"/>
              <a:ext cx="7600188" cy="266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5533" y="4110837"/>
              <a:ext cx="7921625" cy="266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35533" y="4385157"/>
              <a:ext cx="7189089" cy="2667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365761" y="245466"/>
            <a:ext cx="5668433" cy="486833"/>
            <a:chOff x="274320" y="184099"/>
            <a:chExt cx="4251325" cy="365125"/>
          </a:xfrm>
        </p:grpSpPr>
        <p:sp>
          <p:nvSpPr>
            <p:cNvPr id="8" name="object 8"/>
            <p:cNvSpPr/>
            <p:nvPr/>
          </p:nvSpPr>
          <p:spPr>
            <a:xfrm>
              <a:off x="274320" y="184099"/>
              <a:ext cx="3178556" cy="364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293999" y="184099"/>
              <a:ext cx="304800" cy="364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0218" y="184099"/>
              <a:ext cx="994867" cy="364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815421" y="1008717"/>
            <a:ext cx="1275080" cy="355600"/>
            <a:chOff x="1361566" y="756538"/>
            <a:chExt cx="956310" cy="266700"/>
          </a:xfrm>
        </p:grpSpPr>
        <p:sp>
          <p:nvSpPr>
            <p:cNvPr id="12" name="object 12"/>
            <p:cNvSpPr/>
            <p:nvPr/>
          </p:nvSpPr>
          <p:spPr>
            <a:xfrm>
              <a:off x="1361566" y="756538"/>
              <a:ext cx="436879" cy="266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50186" y="756538"/>
              <a:ext cx="567689" cy="266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744125" y="1008717"/>
            <a:ext cx="1275080" cy="355600"/>
            <a:chOff x="4308094" y="756538"/>
            <a:chExt cx="956310" cy="266700"/>
          </a:xfrm>
        </p:grpSpPr>
        <p:sp>
          <p:nvSpPr>
            <p:cNvPr id="15" name="object 15"/>
            <p:cNvSpPr/>
            <p:nvPr/>
          </p:nvSpPr>
          <p:spPr>
            <a:xfrm>
              <a:off x="4308094" y="756538"/>
              <a:ext cx="436879" cy="266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696714" y="756538"/>
              <a:ext cx="567689" cy="266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667408" y="1008717"/>
            <a:ext cx="1447800" cy="355600"/>
            <a:chOff x="7250556" y="756538"/>
            <a:chExt cx="1085850" cy="266700"/>
          </a:xfrm>
        </p:grpSpPr>
        <p:sp>
          <p:nvSpPr>
            <p:cNvPr id="18" name="object 18"/>
            <p:cNvSpPr/>
            <p:nvPr/>
          </p:nvSpPr>
          <p:spPr>
            <a:xfrm>
              <a:off x="7250556" y="756538"/>
              <a:ext cx="436879" cy="266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39176" y="756538"/>
              <a:ext cx="696772" cy="266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/>
          <p:nvPr/>
        </p:nvSpPr>
        <p:spPr>
          <a:xfrm>
            <a:off x="8172705" y="1432559"/>
            <a:ext cx="3830319" cy="38587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4194047" y="1432559"/>
            <a:ext cx="3830320" cy="38587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215392" y="1432559"/>
            <a:ext cx="3832352" cy="38587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3577-2447-42A3-9594-17D3886B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Dataset Augmentation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1B612-95E3-4D6A-9584-96F764C49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05F05-8D95-449F-9C21-98733B70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9E12-ED2C-46E3-B397-28CC984E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04B0E-CE6A-445E-BB82-08E6B80EE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70075"/>
            <a:ext cx="10515599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88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65760" y="245466"/>
            <a:ext cx="5998125" cy="4860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8" name="object 8"/>
          <p:cNvGrpSpPr/>
          <p:nvPr/>
        </p:nvGrpSpPr>
        <p:grpSpPr>
          <a:xfrm>
            <a:off x="670559" y="1441129"/>
            <a:ext cx="7240693" cy="1209887"/>
            <a:chOff x="502919" y="1080846"/>
            <a:chExt cx="5430520" cy="907415"/>
          </a:xfrm>
        </p:grpSpPr>
        <p:sp>
          <p:nvSpPr>
            <p:cNvPr id="9" name="object 9"/>
            <p:cNvSpPr/>
            <p:nvPr/>
          </p:nvSpPr>
          <p:spPr>
            <a:xfrm>
              <a:off x="502919" y="1080846"/>
              <a:ext cx="5430139" cy="2974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919" y="1385951"/>
              <a:ext cx="5394325" cy="2971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919" y="1690751"/>
              <a:ext cx="1152017" cy="2971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0161" y="1689227"/>
              <a:ext cx="1230287" cy="298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677921" y="1690751"/>
              <a:ext cx="131063" cy="2971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8827" y="1407836"/>
            <a:ext cx="762847" cy="18057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33">
              <a:latin typeface="Arial"/>
              <a:cs typeface="Arial"/>
            </a:endParaRPr>
          </a:p>
          <a:p>
            <a:pPr>
              <a:spcBef>
                <a:spcPts val="73"/>
              </a:spcBef>
            </a:pPr>
            <a:endParaRPr sz="3267">
              <a:latin typeface="Arial"/>
              <a:cs typeface="Arial"/>
            </a:endParaRPr>
          </a:p>
          <a:p>
            <a:pPr marR="6773" algn="r"/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76959" y="1298448"/>
            <a:ext cx="10985500" cy="5017347"/>
            <a:chOff x="807719" y="973836"/>
            <a:chExt cx="8239125" cy="3763010"/>
          </a:xfrm>
        </p:grpSpPr>
        <p:sp>
          <p:nvSpPr>
            <p:cNvPr id="16" name="object 16"/>
            <p:cNvSpPr/>
            <p:nvPr/>
          </p:nvSpPr>
          <p:spPr>
            <a:xfrm>
              <a:off x="960119" y="2071750"/>
              <a:ext cx="5012944" cy="2971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60119" y="2376246"/>
              <a:ext cx="5163184" cy="29748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60119" y="2681605"/>
              <a:ext cx="2709163" cy="2971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51555" y="2681605"/>
              <a:ext cx="509015" cy="29718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39384" y="3342131"/>
              <a:ext cx="1383791" cy="13944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794" y="2897212"/>
              <a:ext cx="1823618" cy="182704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836163" y="3342131"/>
              <a:ext cx="1562100" cy="138684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07719" y="3342131"/>
              <a:ext cx="1357884" cy="13944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536435" y="973836"/>
              <a:ext cx="2241804" cy="225704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392924" y="3342131"/>
              <a:ext cx="1385316" cy="13944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8505443" y="3253740"/>
              <a:ext cx="541020" cy="54864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853428" y="3253740"/>
              <a:ext cx="541020" cy="54864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091684" y="2807208"/>
              <a:ext cx="541020" cy="54863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043171" y="3212591"/>
              <a:ext cx="541020" cy="54864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921763" y="3212591"/>
              <a:ext cx="547115" cy="36423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670559" y="1503680"/>
            <a:ext cx="11521440" cy="4775200"/>
            <a:chOff x="502919" y="1127760"/>
            <a:chExt cx="8641080" cy="3581400"/>
          </a:xfrm>
        </p:grpSpPr>
        <p:sp>
          <p:nvSpPr>
            <p:cNvPr id="8" name="object 8"/>
            <p:cNvSpPr/>
            <p:nvPr/>
          </p:nvSpPr>
          <p:spPr>
            <a:xfrm>
              <a:off x="6146993" y="1127760"/>
              <a:ext cx="2997006" cy="3581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02919" y="2432050"/>
              <a:ext cx="3761232" cy="2971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153535" y="2430526"/>
              <a:ext cx="1121664" cy="298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200777" y="2432050"/>
              <a:ext cx="914400" cy="2971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2919" y="2736850"/>
              <a:ext cx="1017041" cy="2971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2919" y="3483864"/>
              <a:ext cx="6406387" cy="2971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2919" y="3788664"/>
              <a:ext cx="1172133" cy="2971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68450" y="3788664"/>
              <a:ext cx="509015" cy="29718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2958" y="3788664"/>
              <a:ext cx="140207" cy="2971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/>
          <p:nvPr/>
        </p:nvSpPr>
        <p:spPr>
          <a:xfrm>
            <a:off x="670559" y="1229800"/>
            <a:ext cx="6954859" cy="3966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80160" y="1738545"/>
            <a:ext cx="6810585" cy="396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280159" y="2246545"/>
            <a:ext cx="5723467" cy="3962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280159" y="2754139"/>
            <a:ext cx="6372012" cy="3966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348827" y="1095446"/>
            <a:ext cx="762847" cy="495742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R="6773" algn="r">
              <a:spcBef>
                <a:spcPts val="807"/>
              </a:spcBef>
            </a:pPr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R="6773" algn="r">
              <a:spcBef>
                <a:spcPts val="800"/>
              </a:spcBef>
            </a:pPr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R="6773" algn="r">
              <a:spcBef>
                <a:spcPts val="800"/>
              </a:spcBef>
            </a:pPr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L="16933">
              <a:spcBef>
                <a:spcPts val="640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33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3867">
              <a:latin typeface="Arial"/>
              <a:cs typeface="Arial"/>
            </a:endParaRPr>
          </a:p>
          <a:p>
            <a:pPr marL="16933"/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3467">
              <a:latin typeface="Arial"/>
              <a:cs typeface="Arial"/>
            </a:endParaRPr>
          </a:p>
          <a:p>
            <a:pPr marR="6773" algn="r"/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80159" y="5557114"/>
            <a:ext cx="7788487" cy="398780"/>
            <a:chOff x="960119" y="4167835"/>
            <a:chExt cx="5841365" cy="299085"/>
          </a:xfrm>
        </p:grpSpPr>
        <p:sp>
          <p:nvSpPr>
            <p:cNvPr id="23" name="object 23"/>
            <p:cNvSpPr/>
            <p:nvPr/>
          </p:nvSpPr>
          <p:spPr>
            <a:xfrm>
              <a:off x="960119" y="4169359"/>
              <a:ext cx="509625" cy="29748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4932" y="4169359"/>
              <a:ext cx="208025" cy="2974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353565" y="4169359"/>
              <a:ext cx="552449" cy="29748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5525" y="4167835"/>
              <a:ext cx="2400680" cy="2990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081906" y="4169359"/>
              <a:ext cx="2320670" cy="29748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291960" y="4169359"/>
              <a:ext cx="509015" cy="29748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/>
          <p:nvPr/>
        </p:nvSpPr>
        <p:spPr>
          <a:xfrm>
            <a:off x="365761" y="245466"/>
            <a:ext cx="8625332" cy="4860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827" y="216341"/>
            <a:ext cx="730250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High Quality Iris </a:t>
            </a:r>
            <a:r>
              <a:rPr sz="3200" b="1" spc="-7" dirty="0">
                <a:solidFill>
                  <a:srgbClr val="FFFFFF"/>
                </a:solidFill>
                <a:latin typeface="Arial"/>
                <a:cs typeface="Arial"/>
              </a:rPr>
              <a:t>Datasets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200" b="1" spc="-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27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1619" y="1057825"/>
            <a:ext cx="10872893" cy="709507"/>
            <a:chOff x="496214" y="793369"/>
            <a:chExt cx="8154670" cy="532130"/>
          </a:xfrm>
        </p:grpSpPr>
        <p:sp>
          <p:nvSpPr>
            <p:cNvPr id="4" name="object 4"/>
            <p:cNvSpPr/>
            <p:nvPr/>
          </p:nvSpPr>
          <p:spPr>
            <a:xfrm>
              <a:off x="496214" y="797941"/>
              <a:ext cx="2920111" cy="266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319018" y="793369"/>
              <a:ext cx="1471422" cy="272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741163" y="820801"/>
              <a:ext cx="3909441" cy="237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96214" y="1087501"/>
              <a:ext cx="1083983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54859" y="1388363"/>
            <a:ext cx="32994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is </a:t>
            </a:r>
            <a:r>
              <a:rPr sz="2400" spc="-13" dirty="0">
                <a:latin typeface="Calibri"/>
                <a:cs typeface="Calibri"/>
              </a:rPr>
              <a:t>at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u="heavy" spc="-13" dirty="0">
                <a:solidFill>
                  <a:srgbClr val="21715C"/>
                </a:solidFill>
                <a:uFill>
                  <a:solidFill>
                    <a:srgbClr val="21715C"/>
                  </a:solidFill>
                </a:uFill>
                <a:latin typeface="Calibri"/>
                <a:cs typeface="Calibri"/>
                <a:hlinkClick r:id="rId6"/>
              </a:rPr>
              <a:t>https://goo.gl/JVkSyG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5950192" y="2269806"/>
            <a:ext cx="35560" cy="1759373"/>
          </a:xfrm>
          <a:custGeom>
            <a:avLst/>
            <a:gdLst/>
            <a:ahLst/>
            <a:cxnLst/>
            <a:rect l="l" t="t" r="r" b="b"/>
            <a:pathLst>
              <a:path w="26670" h="1319530">
                <a:moveTo>
                  <a:pt x="26209" y="0"/>
                </a:moveTo>
                <a:lnTo>
                  <a:pt x="0" y="0"/>
                </a:lnTo>
                <a:lnTo>
                  <a:pt x="0" y="1319490"/>
                </a:lnTo>
                <a:lnTo>
                  <a:pt x="26209" y="1319490"/>
                </a:lnTo>
                <a:lnTo>
                  <a:pt x="26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782349" y="2287931"/>
            <a:ext cx="2157899" cy="1718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3528502" y="2293980"/>
            <a:ext cx="2140425" cy="1678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225148" y="2269806"/>
            <a:ext cx="2204493" cy="1741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9008459" y="2294730"/>
            <a:ext cx="2141821" cy="16826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69296" y="1874689"/>
            <a:ext cx="1151856" cy="302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975092" y="4616696"/>
            <a:ext cx="35560" cy="1673013"/>
          </a:xfrm>
          <a:custGeom>
            <a:avLst/>
            <a:gdLst/>
            <a:ahLst/>
            <a:cxnLst/>
            <a:rect l="l" t="t" r="r" b="b"/>
            <a:pathLst>
              <a:path w="26670" h="1254760">
                <a:moveTo>
                  <a:pt x="26175" y="0"/>
                </a:moveTo>
                <a:lnTo>
                  <a:pt x="0" y="0"/>
                </a:lnTo>
                <a:lnTo>
                  <a:pt x="0" y="1254277"/>
                </a:lnTo>
                <a:lnTo>
                  <a:pt x="26175" y="1254277"/>
                </a:lnTo>
                <a:lnTo>
                  <a:pt x="26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819755" y="4645761"/>
            <a:ext cx="2126023" cy="16101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40840" y="4631229"/>
            <a:ext cx="2159745" cy="16252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6270051" y="4628321"/>
            <a:ext cx="2172556" cy="16479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21373" y="4633431"/>
            <a:ext cx="2143472" cy="16064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483182" y="4208712"/>
            <a:ext cx="1092877" cy="3031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8827" y="243320"/>
            <a:ext cx="9192260" cy="467586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2933" spc="-60" dirty="0"/>
              <a:t>Test </a:t>
            </a:r>
            <a:r>
              <a:rPr sz="2933" spc="-7" dirty="0"/>
              <a:t>Databases - Low Quality from Mobile</a:t>
            </a:r>
            <a:r>
              <a:rPr sz="2933" spc="300" dirty="0"/>
              <a:t> </a:t>
            </a:r>
            <a:r>
              <a:rPr sz="2933" spc="-7" dirty="0"/>
              <a:t>Handsets</a:t>
            </a:r>
            <a:endParaRPr sz="2933"/>
          </a:p>
        </p:txBody>
      </p:sp>
      <p:sp>
        <p:nvSpPr>
          <p:cNvPr id="20" name="object 20"/>
          <p:cNvSpPr/>
          <p:nvPr/>
        </p:nvSpPr>
        <p:spPr>
          <a:xfrm>
            <a:off x="622604" y="1122511"/>
            <a:ext cx="3876547" cy="355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605672" y="1091353"/>
            <a:ext cx="10021993" cy="6737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767572"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augmentation </a:t>
            </a:r>
            <a:r>
              <a:rPr sz="2400" spc="-13" dirty="0">
                <a:latin typeface="Calibri"/>
                <a:cs typeface="Calibri"/>
              </a:rPr>
              <a:t>code available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at:</a:t>
            </a:r>
            <a:endParaRPr sz="2400" dirty="0">
              <a:latin typeface="Calibri"/>
              <a:cs typeface="Calibri"/>
            </a:endParaRPr>
          </a:p>
          <a:p>
            <a:pPr marL="16933"/>
            <a:r>
              <a:rPr sz="1867" u="sng" spc="-7" dirty="0">
                <a:solidFill>
                  <a:srgbClr val="21715C"/>
                </a:solidFill>
                <a:uFill>
                  <a:solidFill>
                    <a:srgbClr val="21715C"/>
                  </a:solidFill>
                </a:uFill>
                <a:latin typeface="Calibri"/>
                <a:cs typeface="Calibri"/>
                <a:hlinkClick r:id="rId15"/>
              </a:rPr>
              <a:t>https://github.com/C3Imaging/Deep-Learning-Techniques/blob/Iris_SegNet/DBaugmentation/DBaug.m</a:t>
            </a:r>
            <a:endParaRPr sz="1867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732193" y="1197695"/>
            <a:ext cx="3277784" cy="432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258061" y="902472"/>
            <a:ext cx="2213185" cy="1217363"/>
          </a:xfrm>
          <a:prstGeom prst="rect">
            <a:avLst/>
          </a:prstGeom>
        </p:spPr>
        <p:txBody>
          <a:bodyPr vert="horz" wrap="square" lIns="0" tIns="276013" rIns="0" bIns="0" rtlCol="0">
            <a:spAutoFit/>
          </a:bodyPr>
          <a:lstStyle/>
          <a:p>
            <a:pPr marL="16933">
              <a:spcBef>
                <a:spcPts val="2173"/>
              </a:spcBef>
            </a:pPr>
            <a:r>
              <a:rPr sz="2933" spc="-7" dirty="0">
                <a:latin typeface="Arial"/>
                <a:cs typeface="Arial"/>
              </a:rPr>
              <a:t>•</a:t>
            </a:r>
            <a:endParaRPr sz="2933">
              <a:latin typeface="Arial"/>
              <a:cs typeface="Arial"/>
            </a:endParaRPr>
          </a:p>
          <a:p>
            <a:pPr marL="669695">
              <a:spcBef>
                <a:spcPts val="1400"/>
              </a:spcBef>
            </a:pPr>
            <a:r>
              <a:rPr sz="2000" dirty="0">
                <a:latin typeface="Times New Roman"/>
                <a:cs typeface="Times New Roman"/>
              </a:rPr>
              <a:t>Original</a:t>
            </a:r>
            <a:r>
              <a:rPr sz="2000" spc="-133" dirty="0">
                <a:latin typeface="Times New Roman"/>
                <a:cs typeface="Times New Roman"/>
              </a:rPr>
              <a:t> </a:t>
            </a:r>
            <a:r>
              <a:rPr sz="2000" spc="-7" dirty="0">
                <a:latin typeface="Times New Roman"/>
                <a:cs typeface="Times New Roman"/>
              </a:rPr>
              <a:t>image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7857" y="2149855"/>
            <a:ext cx="2036063" cy="1505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687082" y="4177370"/>
            <a:ext cx="1977612" cy="14996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5431536" y="3299969"/>
            <a:ext cx="1593427" cy="1010073"/>
            <a:chOff x="4073652" y="2474976"/>
            <a:chExt cx="1195070" cy="757555"/>
          </a:xfrm>
        </p:grpSpPr>
        <p:sp>
          <p:nvSpPr>
            <p:cNvPr id="12" name="object 12"/>
            <p:cNvSpPr/>
            <p:nvPr/>
          </p:nvSpPr>
          <p:spPr>
            <a:xfrm>
              <a:off x="4086606" y="2487930"/>
              <a:ext cx="1169035" cy="731520"/>
            </a:xfrm>
            <a:custGeom>
              <a:avLst/>
              <a:gdLst/>
              <a:ahLst/>
              <a:cxnLst/>
              <a:rect l="l" t="t" r="r" b="b"/>
              <a:pathLst>
                <a:path w="1169035" h="731519">
                  <a:moveTo>
                    <a:pt x="803148" y="0"/>
                  </a:moveTo>
                  <a:lnTo>
                    <a:pt x="803148" y="182880"/>
                  </a:lnTo>
                  <a:lnTo>
                    <a:pt x="0" y="182880"/>
                  </a:lnTo>
                  <a:lnTo>
                    <a:pt x="0" y="548639"/>
                  </a:lnTo>
                  <a:lnTo>
                    <a:pt x="803148" y="548639"/>
                  </a:lnTo>
                  <a:lnTo>
                    <a:pt x="803148" y="731519"/>
                  </a:lnTo>
                  <a:lnTo>
                    <a:pt x="1168908" y="365759"/>
                  </a:lnTo>
                  <a:lnTo>
                    <a:pt x="803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86606" y="2487930"/>
              <a:ext cx="1169035" cy="731520"/>
            </a:xfrm>
            <a:custGeom>
              <a:avLst/>
              <a:gdLst/>
              <a:ahLst/>
              <a:cxnLst/>
              <a:rect l="l" t="t" r="r" b="b"/>
              <a:pathLst>
                <a:path w="1169035" h="731519">
                  <a:moveTo>
                    <a:pt x="0" y="182880"/>
                  </a:moveTo>
                  <a:lnTo>
                    <a:pt x="803148" y="182880"/>
                  </a:lnTo>
                  <a:lnTo>
                    <a:pt x="803148" y="0"/>
                  </a:lnTo>
                  <a:lnTo>
                    <a:pt x="1168908" y="365759"/>
                  </a:lnTo>
                  <a:lnTo>
                    <a:pt x="803148" y="731519"/>
                  </a:lnTo>
                  <a:lnTo>
                    <a:pt x="803148" y="548639"/>
                  </a:lnTo>
                  <a:lnTo>
                    <a:pt x="0" y="548639"/>
                  </a:lnTo>
                  <a:lnTo>
                    <a:pt x="0" y="18288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/>
          <p:nvPr/>
        </p:nvSpPr>
        <p:spPr>
          <a:xfrm>
            <a:off x="7240015" y="2863088"/>
            <a:ext cx="2107184" cy="1586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263049" y="2499022"/>
            <a:ext cx="4071620" cy="8506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42956">
              <a:spcBef>
                <a:spcPts val="133"/>
              </a:spcBef>
            </a:pPr>
            <a:r>
              <a:rPr sz="2000" spc="-7" dirty="0">
                <a:latin typeface="Times New Roman"/>
                <a:cs typeface="Times New Roman"/>
              </a:rPr>
              <a:t>Low contrast</a:t>
            </a:r>
            <a:r>
              <a:rPr sz="2000" spc="-113" dirty="0">
                <a:latin typeface="Times New Roman"/>
                <a:cs typeface="Times New Roman"/>
              </a:rPr>
              <a:t> </a:t>
            </a:r>
            <a:r>
              <a:rPr sz="2000" spc="-7" dirty="0">
                <a:latin typeface="Times New Roman"/>
                <a:cs typeface="Times New Roman"/>
              </a:rPr>
              <a:t>image</a:t>
            </a:r>
            <a:endParaRPr sz="2000">
              <a:latin typeface="Times New Roman"/>
              <a:cs typeface="Times New Roman"/>
            </a:endParaRPr>
          </a:p>
          <a:p>
            <a:pPr marL="16933">
              <a:spcBef>
                <a:spcPts val="1660"/>
              </a:spcBef>
            </a:pPr>
            <a:r>
              <a:rPr sz="2000" spc="-7" dirty="0">
                <a:latin typeface="Times New Roman"/>
                <a:cs typeface="Times New Roman"/>
              </a:rPr>
              <a:t>Contrast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7" dirty="0">
                <a:latin typeface="Times New Roman"/>
                <a:cs typeface="Times New Roman"/>
              </a:rPr>
              <a:t>reduction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22601" y="5751914"/>
            <a:ext cx="15654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Times New Roman"/>
                <a:cs typeface="Times New Roman"/>
              </a:rPr>
              <a:t>Iris </a:t>
            </a:r>
            <a:r>
              <a:rPr sz="2000" spc="-7" dirty="0">
                <a:latin typeface="Times New Roman"/>
                <a:cs typeface="Times New Roman"/>
              </a:rPr>
              <a:t>filled</a:t>
            </a:r>
            <a:r>
              <a:rPr sz="2000" spc="-11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Times New Roman"/>
                <a:cs typeface="Times New Roman"/>
              </a:rPr>
              <a:t>mask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8827" y="243320"/>
            <a:ext cx="9448800" cy="467586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2933" spc="-7" dirty="0"/>
              <a:t>Augmentation on </a:t>
            </a:r>
            <a:r>
              <a:rPr sz="2933" spc="-27" dirty="0"/>
              <a:t>Training </a:t>
            </a:r>
            <a:r>
              <a:rPr sz="2933" spc="-7" dirty="0"/>
              <a:t>Data – Contrast</a:t>
            </a:r>
            <a:r>
              <a:rPr sz="2933" spc="320" dirty="0"/>
              <a:t> </a:t>
            </a:r>
            <a:r>
              <a:rPr sz="2933" spc="-7" dirty="0"/>
              <a:t>Reduction</a:t>
            </a:r>
            <a:endParaRPr sz="2933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2258061" y="1046650"/>
            <a:ext cx="153247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32194" y="1079839"/>
            <a:ext cx="1894332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446527" y="1601215"/>
            <a:ext cx="2058896" cy="160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0" name="object 10"/>
          <p:cNvGrpSpPr/>
          <p:nvPr/>
        </p:nvGrpSpPr>
        <p:grpSpPr>
          <a:xfrm>
            <a:off x="5021071" y="2060448"/>
            <a:ext cx="1593427" cy="1012613"/>
            <a:chOff x="3765803" y="1545336"/>
            <a:chExt cx="1195070" cy="759460"/>
          </a:xfrm>
        </p:grpSpPr>
        <p:sp>
          <p:nvSpPr>
            <p:cNvPr id="11" name="object 11"/>
            <p:cNvSpPr/>
            <p:nvPr/>
          </p:nvSpPr>
          <p:spPr>
            <a:xfrm>
              <a:off x="3778757" y="1558290"/>
              <a:ext cx="1169035" cy="733425"/>
            </a:xfrm>
            <a:custGeom>
              <a:avLst/>
              <a:gdLst/>
              <a:ahLst/>
              <a:cxnLst/>
              <a:rect l="l" t="t" r="r" b="b"/>
              <a:pathLst>
                <a:path w="1169035" h="733425">
                  <a:moveTo>
                    <a:pt x="802386" y="0"/>
                  </a:moveTo>
                  <a:lnTo>
                    <a:pt x="802386" y="183261"/>
                  </a:lnTo>
                  <a:lnTo>
                    <a:pt x="0" y="183261"/>
                  </a:lnTo>
                  <a:lnTo>
                    <a:pt x="0" y="549783"/>
                  </a:lnTo>
                  <a:lnTo>
                    <a:pt x="802386" y="549783"/>
                  </a:lnTo>
                  <a:lnTo>
                    <a:pt x="802386" y="733044"/>
                  </a:lnTo>
                  <a:lnTo>
                    <a:pt x="1168907" y="366522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778757" y="1558290"/>
              <a:ext cx="1169035" cy="733425"/>
            </a:xfrm>
            <a:custGeom>
              <a:avLst/>
              <a:gdLst/>
              <a:ahLst/>
              <a:cxnLst/>
              <a:rect l="l" t="t" r="r" b="b"/>
              <a:pathLst>
                <a:path w="1169035" h="733425">
                  <a:moveTo>
                    <a:pt x="0" y="183261"/>
                  </a:moveTo>
                  <a:lnTo>
                    <a:pt x="802386" y="183261"/>
                  </a:lnTo>
                  <a:lnTo>
                    <a:pt x="802386" y="0"/>
                  </a:lnTo>
                  <a:lnTo>
                    <a:pt x="1168907" y="366522"/>
                  </a:lnTo>
                  <a:lnTo>
                    <a:pt x="802386" y="733044"/>
                  </a:lnTo>
                  <a:lnTo>
                    <a:pt x="802386" y="549783"/>
                  </a:lnTo>
                  <a:lnTo>
                    <a:pt x="0" y="549783"/>
                  </a:lnTo>
                  <a:lnTo>
                    <a:pt x="0" y="18326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76444" y="1712638"/>
            <a:ext cx="118025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7" dirty="0">
                <a:latin typeface="Times New Roman"/>
                <a:cs typeface="Times New Roman"/>
              </a:rPr>
              <a:t>Shadowing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89647" y="1601215"/>
            <a:ext cx="2094991" cy="1550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5" name="object 15"/>
          <p:cNvGrpSpPr/>
          <p:nvPr/>
        </p:nvGrpSpPr>
        <p:grpSpPr>
          <a:xfrm>
            <a:off x="5045456" y="4673601"/>
            <a:ext cx="1700953" cy="1162473"/>
            <a:chOff x="3784091" y="3505200"/>
            <a:chExt cx="1275715" cy="871855"/>
          </a:xfrm>
        </p:grpSpPr>
        <p:sp>
          <p:nvSpPr>
            <p:cNvPr id="16" name="object 16"/>
            <p:cNvSpPr/>
            <p:nvPr/>
          </p:nvSpPr>
          <p:spPr>
            <a:xfrm>
              <a:off x="3797045" y="3518153"/>
              <a:ext cx="1249680" cy="845819"/>
            </a:xfrm>
            <a:custGeom>
              <a:avLst/>
              <a:gdLst/>
              <a:ahLst/>
              <a:cxnLst/>
              <a:rect l="l" t="t" r="r" b="b"/>
              <a:pathLst>
                <a:path w="1249679" h="845820">
                  <a:moveTo>
                    <a:pt x="826769" y="0"/>
                  </a:moveTo>
                  <a:lnTo>
                    <a:pt x="826769" y="211455"/>
                  </a:lnTo>
                  <a:lnTo>
                    <a:pt x="0" y="211455"/>
                  </a:lnTo>
                  <a:lnTo>
                    <a:pt x="0" y="634365"/>
                  </a:lnTo>
                  <a:lnTo>
                    <a:pt x="826769" y="634365"/>
                  </a:lnTo>
                  <a:lnTo>
                    <a:pt x="826769" y="845820"/>
                  </a:lnTo>
                  <a:lnTo>
                    <a:pt x="1249679" y="422910"/>
                  </a:lnTo>
                  <a:lnTo>
                    <a:pt x="826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7045" y="3518153"/>
              <a:ext cx="1249680" cy="845819"/>
            </a:xfrm>
            <a:custGeom>
              <a:avLst/>
              <a:gdLst/>
              <a:ahLst/>
              <a:cxnLst/>
              <a:rect l="l" t="t" r="r" b="b"/>
              <a:pathLst>
                <a:path w="1249679" h="845820">
                  <a:moveTo>
                    <a:pt x="0" y="211455"/>
                  </a:moveTo>
                  <a:lnTo>
                    <a:pt x="826769" y="211455"/>
                  </a:lnTo>
                  <a:lnTo>
                    <a:pt x="826769" y="0"/>
                  </a:lnTo>
                  <a:lnTo>
                    <a:pt x="1249679" y="422910"/>
                  </a:lnTo>
                  <a:lnTo>
                    <a:pt x="826769" y="845820"/>
                  </a:lnTo>
                  <a:lnTo>
                    <a:pt x="826769" y="634365"/>
                  </a:lnTo>
                  <a:lnTo>
                    <a:pt x="0" y="634365"/>
                  </a:lnTo>
                  <a:lnTo>
                    <a:pt x="0" y="21145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67038" y="4264153"/>
            <a:ext cx="125560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Times New Roman"/>
                <a:cs typeface="Times New Roman"/>
              </a:rPr>
              <a:t>Motion</a:t>
            </a:r>
            <a:r>
              <a:rPr sz="2000" spc="-12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blur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46527" y="4226560"/>
            <a:ext cx="2239264" cy="1792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7103871" y="4226560"/>
            <a:ext cx="2184400" cy="1792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2341372" y="3610526"/>
            <a:ext cx="159173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80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63105" y="3643714"/>
            <a:ext cx="2008800" cy="414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11235943" y="6542768"/>
            <a:ext cx="24130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solidFill>
                  <a:srgbClr val="555555"/>
                </a:solidFill>
                <a:latin typeface="Arial"/>
                <a:cs typeface="Arial"/>
              </a:rPr>
              <a:t>21</a:t>
            </a:r>
            <a:endParaRPr sz="1467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48828" y="243320"/>
            <a:ext cx="10159153" cy="467586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2933" spc="-7" dirty="0"/>
              <a:t>Augmentation on </a:t>
            </a:r>
            <a:r>
              <a:rPr sz="2933" spc="-27" dirty="0"/>
              <a:t>Training </a:t>
            </a:r>
            <a:r>
              <a:rPr sz="2933" spc="-7" dirty="0"/>
              <a:t>Data – </a:t>
            </a:r>
            <a:r>
              <a:rPr sz="2933" dirty="0"/>
              <a:t>Shadowing/Motion</a:t>
            </a:r>
            <a:r>
              <a:rPr sz="2933" spc="287" dirty="0"/>
              <a:t> </a:t>
            </a:r>
            <a:r>
              <a:rPr sz="2933" spc="-7" dirty="0"/>
              <a:t>Blur</a:t>
            </a:r>
            <a:endParaRPr sz="2933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348827" y="1407837"/>
            <a:ext cx="153247" cy="244432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3333">
              <a:latin typeface="Arial"/>
              <a:cs typeface="Arial"/>
            </a:endParaRPr>
          </a:p>
          <a:p>
            <a:pPr marL="16933"/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33">
              <a:latin typeface="Arial"/>
              <a:cs typeface="Arial"/>
            </a:endParaRPr>
          </a:p>
          <a:p>
            <a:pPr marL="16933">
              <a:spcBef>
                <a:spcPts val="1780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0559" y="1441129"/>
            <a:ext cx="10902527" cy="803487"/>
            <a:chOff x="502919" y="1080846"/>
            <a:chExt cx="8176895" cy="602615"/>
          </a:xfrm>
        </p:grpSpPr>
        <p:sp>
          <p:nvSpPr>
            <p:cNvPr id="9" name="object 9"/>
            <p:cNvSpPr/>
            <p:nvPr/>
          </p:nvSpPr>
          <p:spPr>
            <a:xfrm>
              <a:off x="502919" y="1080846"/>
              <a:ext cx="8176895" cy="2974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919" y="1385951"/>
              <a:ext cx="7812278" cy="297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70560" y="2327485"/>
            <a:ext cx="10560473" cy="811107"/>
            <a:chOff x="502919" y="1745614"/>
            <a:chExt cx="7920355" cy="608330"/>
          </a:xfrm>
        </p:grpSpPr>
        <p:sp>
          <p:nvSpPr>
            <p:cNvPr id="12" name="object 12"/>
            <p:cNvSpPr/>
            <p:nvPr/>
          </p:nvSpPr>
          <p:spPr>
            <a:xfrm>
              <a:off x="502919" y="1745614"/>
              <a:ext cx="1353185" cy="3032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33041" y="1750186"/>
              <a:ext cx="6689979" cy="298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2919" y="2054986"/>
              <a:ext cx="4032504" cy="298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70559" y="3266610"/>
            <a:ext cx="2698327" cy="555412"/>
            <a:chOff x="502919" y="2449957"/>
            <a:chExt cx="2023745" cy="416559"/>
          </a:xfrm>
        </p:grpSpPr>
        <p:sp>
          <p:nvSpPr>
            <p:cNvPr id="16" name="object 16"/>
            <p:cNvSpPr/>
            <p:nvPr/>
          </p:nvSpPr>
          <p:spPr>
            <a:xfrm>
              <a:off x="502919" y="2541397"/>
              <a:ext cx="1248321" cy="3032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6361" y="2449957"/>
              <a:ext cx="899769" cy="4160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65761" y="44298"/>
            <a:ext cx="7903633" cy="891540"/>
            <a:chOff x="274320" y="33223"/>
            <a:chExt cx="5927725" cy="668655"/>
          </a:xfrm>
        </p:grpSpPr>
        <p:sp>
          <p:nvSpPr>
            <p:cNvPr id="19" name="object 19"/>
            <p:cNvSpPr/>
            <p:nvPr/>
          </p:nvSpPr>
          <p:spPr>
            <a:xfrm>
              <a:off x="274320" y="33223"/>
              <a:ext cx="5927598" cy="3325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4320" y="369062"/>
              <a:ext cx="3371977" cy="3322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616509" y="1879937"/>
            <a:ext cx="10623127" cy="4368800"/>
            <a:chOff x="462381" y="1409953"/>
            <a:chExt cx="7967345" cy="3276600"/>
          </a:xfrm>
        </p:grpSpPr>
        <p:sp>
          <p:nvSpPr>
            <p:cNvPr id="8" name="object 8"/>
            <p:cNvSpPr/>
            <p:nvPr/>
          </p:nvSpPr>
          <p:spPr>
            <a:xfrm>
              <a:off x="2517648" y="2569463"/>
              <a:ext cx="880872" cy="9403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62381" y="1443481"/>
              <a:ext cx="3741420" cy="266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381" y="1717497"/>
              <a:ext cx="2857627" cy="2670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2381" y="1992502"/>
              <a:ext cx="3790950" cy="266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381" y="2266822"/>
              <a:ext cx="2347594" cy="266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12084" y="2266822"/>
              <a:ext cx="457200" cy="266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1065" y="2266822"/>
              <a:ext cx="189737" cy="266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6289" y="1850897"/>
              <a:ext cx="1666239" cy="615950"/>
            </a:xfrm>
            <a:custGeom>
              <a:avLst/>
              <a:gdLst/>
              <a:ahLst/>
              <a:cxnLst/>
              <a:rect l="l" t="t" r="r" b="b"/>
              <a:pathLst>
                <a:path w="1666239" h="615950">
                  <a:moveTo>
                    <a:pt x="1563115" y="0"/>
                  </a:moveTo>
                  <a:lnTo>
                    <a:pt x="102615" y="0"/>
                  </a:lnTo>
                  <a:lnTo>
                    <a:pt x="62686" y="8068"/>
                  </a:lnTo>
                  <a:lnTo>
                    <a:pt x="30067" y="30067"/>
                  </a:lnTo>
                  <a:lnTo>
                    <a:pt x="8068" y="62686"/>
                  </a:lnTo>
                  <a:lnTo>
                    <a:pt x="0" y="102615"/>
                  </a:lnTo>
                  <a:lnTo>
                    <a:pt x="0" y="513079"/>
                  </a:lnTo>
                  <a:lnTo>
                    <a:pt x="8068" y="553009"/>
                  </a:lnTo>
                  <a:lnTo>
                    <a:pt x="30067" y="585628"/>
                  </a:lnTo>
                  <a:lnTo>
                    <a:pt x="62686" y="607627"/>
                  </a:lnTo>
                  <a:lnTo>
                    <a:pt x="102615" y="615695"/>
                  </a:lnTo>
                  <a:lnTo>
                    <a:pt x="1563115" y="615695"/>
                  </a:lnTo>
                  <a:lnTo>
                    <a:pt x="1603045" y="607627"/>
                  </a:lnTo>
                  <a:lnTo>
                    <a:pt x="1635664" y="585628"/>
                  </a:lnTo>
                  <a:lnTo>
                    <a:pt x="1657663" y="553009"/>
                  </a:lnTo>
                  <a:lnTo>
                    <a:pt x="1665732" y="513079"/>
                  </a:lnTo>
                  <a:lnTo>
                    <a:pt x="1665732" y="102615"/>
                  </a:lnTo>
                  <a:lnTo>
                    <a:pt x="1657663" y="62686"/>
                  </a:lnTo>
                  <a:lnTo>
                    <a:pt x="1635664" y="30067"/>
                  </a:lnTo>
                  <a:lnTo>
                    <a:pt x="1603045" y="8068"/>
                  </a:lnTo>
                  <a:lnTo>
                    <a:pt x="1563115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606289" y="1850897"/>
              <a:ext cx="1666239" cy="615950"/>
            </a:xfrm>
            <a:custGeom>
              <a:avLst/>
              <a:gdLst/>
              <a:ahLst/>
              <a:cxnLst/>
              <a:rect l="l" t="t" r="r" b="b"/>
              <a:pathLst>
                <a:path w="1666239" h="615950">
                  <a:moveTo>
                    <a:pt x="1665732" y="102615"/>
                  </a:moveTo>
                  <a:lnTo>
                    <a:pt x="1657663" y="62686"/>
                  </a:lnTo>
                  <a:lnTo>
                    <a:pt x="1635664" y="30067"/>
                  </a:lnTo>
                  <a:lnTo>
                    <a:pt x="1603045" y="8068"/>
                  </a:lnTo>
                  <a:lnTo>
                    <a:pt x="1563115" y="0"/>
                  </a:lnTo>
                  <a:lnTo>
                    <a:pt x="102615" y="0"/>
                  </a:lnTo>
                  <a:lnTo>
                    <a:pt x="62686" y="8068"/>
                  </a:lnTo>
                  <a:lnTo>
                    <a:pt x="30067" y="30067"/>
                  </a:lnTo>
                  <a:lnTo>
                    <a:pt x="8068" y="62686"/>
                  </a:lnTo>
                  <a:lnTo>
                    <a:pt x="0" y="102615"/>
                  </a:lnTo>
                  <a:lnTo>
                    <a:pt x="0" y="513079"/>
                  </a:lnTo>
                  <a:lnTo>
                    <a:pt x="8068" y="553009"/>
                  </a:lnTo>
                  <a:lnTo>
                    <a:pt x="30067" y="585628"/>
                  </a:lnTo>
                  <a:lnTo>
                    <a:pt x="62686" y="607627"/>
                  </a:lnTo>
                  <a:lnTo>
                    <a:pt x="102615" y="615695"/>
                  </a:lnTo>
                  <a:lnTo>
                    <a:pt x="1563115" y="615695"/>
                  </a:lnTo>
                  <a:lnTo>
                    <a:pt x="1603045" y="607627"/>
                  </a:lnTo>
                  <a:lnTo>
                    <a:pt x="1635664" y="585628"/>
                  </a:lnTo>
                  <a:lnTo>
                    <a:pt x="1657663" y="553009"/>
                  </a:lnTo>
                  <a:lnTo>
                    <a:pt x="1665732" y="513079"/>
                  </a:lnTo>
                  <a:lnTo>
                    <a:pt x="1665732" y="102615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903343" y="2027173"/>
              <a:ext cx="1189062" cy="2667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9942" y="3130168"/>
              <a:ext cx="1004569" cy="950594"/>
            </a:xfrm>
            <a:custGeom>
              <a:avLst/>
              <a:gdLst/>
              <a:ahLst/>
              <a:cxnLst/>
              <a:rect l="l" t="t" r="r" b="b"/>
              <a:pathLst>
                <a:path w="1004570" h="950595">
                  <a:moveTo>
                    <a:pt x="1004316" y="0"/>
                  </a:moveTo>
                  <a:lnTo>
                    <a:pt x="983057" y="36208"/>
                  </a:lnTo>
                  <a:lnTo>
                    <a:pt x="923423" y="68286"/>
                  </a:lnTo>
                  <a:lnTo>
                    <a:pt x="881156" y="82287"/>
                  </a:lnTo>
                  <a:lnTo>
                    <a:pt x="831624" y="94670"/>
                  </a:lnTo>
                  <a:lnTo>
                    <a:pt x="775603" y="105239"/>
                  </a:lnTo>
                  <a:lnTo>
                    <a:pt x="713869" y="113800"/>
                  </a:lnTo>
                  <a:lnTo>
                    <a:pt x="647200" y="120156"/>
                  </a:lnTo>
                  <a:lnTo>
                    <a:pt x="576370" y="124113"/>
                  </a:lnTo>
                  <a:lnTo>
                    <a:pt x="502158" y="125475"/>
                  </a:lnTo>
                  <a:lnTo>
                    <a:pt x="427945" y="124113"/>
                  </a:lnTo>
                  <a:lnTo>
                    <a:pt x="357115" y="120156"/>
                  </a:lnTo>
                  <a:lnTo>
                    <a:pt x="290446" y="113800"/>
                  </a:lnTo>
                  <a:lnTo>
                    <a:pt x="228712" y="105239"/>
                  </a:lnTo>
                  <a:lnTo>
                    <a:pt x="172691" y="94670"/>
                  </a:lnTo>
                  <a:lnTo>
                    <a:pt x="123159" y="82287"/>
                  </a:lnTo>
                  <a:lnTo>
                    <a:pt x="80892" y="68286"/>
                  </a:lnTo>
                  <a:lnTo>
                    <a:pt x="21258" y="36208"/>
                  </a:lnTo>
                  <a:lnTo>
                    <a:pt x="0" y="0"/>
                  </a:lnTo>
                  <a:lnTo>
                    <a:pt x="0" y="824801"/>
                  </a:lnTo>
                  <a:lnTo>
                    <a:pt x="21258" y="861057"/>
                  </a:lnTo>
                  <a:lnTo>
                    <a:pt x="80892" y="893157"/>
                  </a:lnTo>
                  <a:lnTo>
                    <a:pt x="123159" y="907162"/>
                  </a:lnTo>
                  <a:lnTo>
                    <a:pt x="172691" y="919546"/>
                  </a:lnTo>
                  <a:lnTo>
                    <a:pt x="228712" y="930114"/>
                  </a:lnTo>
                  <a:lnTo>
                    <a:pt x="290446" y="938672"/>
                  </a:lnTo>
                  <a:lnTo>
                    <a:pt x="357115" y="945025"/>
                  </a:lnTo>
                  <a:lnTo>
                    <a:pt x="427945" y="948979"/>
                  </a:lnTo>
                  <a:lnTo>
                    <a:pt x="502158" y="950341"/>
                  </a:lnTo>
                  <a:lnTo>
                    <a:pt x="576370" y="948979"/>
                  </a:lnTo>
                  <a:lnTo>
                    <a:pt x="647200" y="945025"/>
                  </a:lnTo>
                  <a:lnTo>
                    <a:pt x="713869" y="938672"/>
                  </a:lnTo>
                  <a:lnTo>
                    <a:pt x="775603" y="930114"/>
                  </a:lnTo>
                  <a:lnTo>
                    <a:pt x="831624" y="919546"/>
                  </a:lnTo>
                  <a:lnTo>
                    <a:pt x="881156" y="907162"/>
                  </a:lnTo>
                  <a:lnTo>
                    <a:pt x="923423" y="893157"/>
                  </a:lnTo>
                  <a:lnTo>
                    <a:pt x="983057" y="861057"/>
                  </a:lnTo>
                  <a:lnTo>
                    <a:pt x="1004316" y="824801"/>
                  </a:lnTo>
                  <a:lnTo>
                    <a:pt x="1004316" y="0"/>
                  </a:lnTo>
                  <a:close/>
                </a:path>
              </a:pathLst>
            </a:custGeom>
            <a:solidFill>
              <a:srgbClr val="F78D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9942" y="3004565"/>
              <a:ext cx="1004569" cy="251460"/>
            </a:xfrm>
            <a:custGeom>
              <a:avLst/>
              <a:gdLst/>
              <a:ahLst/>
              <a:cxnLst/>
              <a:rect l="l" t="t" r="r" b="b"/>
              <a:pathLst>
                <a:path w="1004570" h="251460">
                  <a:moveTo>
                    <a:pt x="502158" y="0"/>
                  </a:moveTo>
                  <a:lnTo>
                    <a:pt x="427945" y="1362"/>
                  </a:lnTo>
                  <a:lnTo>
                    <a:pt x="357115" y="5320"/>
                  </a:lnTo>
                  <a:lnTo>
                    <a:pt x="290446" y="11678"/>
                  </a:lnTo>
                  <a:lnTo>
                    <a:pt x="228712" y="20242"/>
                  </a:lnTo>
                  <a:lnTo>
                    <a:pt x="172691" y="30817"/>
                  </a:lnTo>
                  <a:lnTo>
                    <a:pt x="123159" y="43209"/>
                  </a:lnTo>
                  <a:lnTo>
                    <a:pt x="80892" y="57222"/>
                  </a:lnTo>
                  <a:lnTo>
                    <a:pt x="21258" y="89336"/>
                  </a:lnTo>
                  <a:lnTo>
                    <a:pt x="0" y="125602"/>
                  </a:lnTo>
                  <a:lnTo>
                    <a:pt x="5443" y="144126"/>
                  </a:lnTo>
                  <a:lnTo>
                    <a:pt x="46666" y="178464"/>
                  </a:lnTo>
                  <a:lnTo>
                    <a:pt x="123159" y="207890"/>
                  </a:lnTo>
                  <a:lnTo>
                    <a:pt x="172691" y="220273"/>
                  </a:lnTo>
                  <a:lnTo>
                    <a:pt x="228712" y="230842"/>
                  </a:lnTo>
                  <a:lnTo>
                    <a:pt x="290446" y="239403"/>
                  </a:lnTo>
                  <a:lnTo>
                    <a:pt x="357115" y="245759"/>
                  </a:lnTo>
                  <a:lnTo>
                    <a:pt x="427945" y="249716"/>
                  </a:lnTo>
                  <a:lnTo>
                    <a:pt x="502158" y="251078"/>
                  </a:lnTo>
                  <a:lnTo>
                    <a:pt x="576370" y="249716"/>
                  </a:lnTo>
                  <a:lnTo>
                    <a:pt x="647200" y="245759"/>
                  </a:lnTo>
                  <a:lnTo>
                    <a:pt x="713869" y="239403"/>
                  </a:lnTo>
                  <a:lnTo>
                    <a:pt x="775603" y="230842"/>
                  </a:lnTo>
                  <a:lnTo>
                    <a:pt x="831624" y="220273"/>
                  </a:lnTo>
                  <a:lnTo>
                    <a:pt x="881156" y="207890"/>
                  </a:lnTo>
                  <a:lnTo>
                    <a:pt x="923423" y="193889"/>
                  </a:lnTo>
                  <a:lnTo>
                    <a:pt x="983057" y="161811"/>
                  </a:lnTo>
                  <a:lnTo>
                    <a:pt x="1004316" y="125602"/>
                  </a:lnTo>
                  <a:lnTo>
                    <a:pt x="998872" y="107048"/>
                  </a:lnTo>
                  <a:lnTo>
                    <a:pt x="957649" y="72663"/>
                  </a:lnTo>
                  <a:lnTo>
                    <a:pt x="881156" y="43209"/>
                  </a:lnTo>
                  <a:lnTo>
                    <a:pt x="831624" y="30817"/>
                  </a:lnTo>
                  <a:lnTo>
                    <a:pt x="775603" y="20242"/>
                  </a:lnTo>
                  <a:lnTo>
                    <a:pt x="713869" y="11678"/>
                  </a:lnTo>
                  <a:lnTo>
                    <a:pt x="647200" y="5320"/>
                  </a:lnTo>
                  <a:lnTo>
                    <a:pt x="576370" y="1362"/>
                  </a:lnTo>
                  <a:lnTo>
                    <a:pt x="502158" y="0"/>
                  </a:lnTo>
                  <a:close/>
                </a:path>
              </a:pathLst>
            </a:custGeom>
            <a:solidFill>
              <a:srgbClr val="F9BAA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869942" y="3004565"/>
              <a:ext cx="1004569" cy="1076325"/>
            </a:xfrm>
            <a:custGeom>
              <a:avLst/>
              <a:gdLst/>
              <a:ahLst/>
              <a:cxnLst/>
              <a:rect l="l" t="t" r="r" b="b"/>
              <a:pathLst>
                <a:path w="1004570" h="1076325">
                  <a:moveTo>
                    <a:pt x="1004316" y="125602"/>
                  </a:moveTo>
                  <a:lnTo>
                    <a:pt x="983057" y="161811"/>
                  </a:lnTo>
                  <a:lnTo>
                    <a:pt x="923423" y="193889"/>
                  </a:lnTo>
                  <a:lnTo>
                    <a:pt x="881156" y="207890"/>
                  </a:lnTo>
                  <a:lnTo>
                    <a:pt x="831624" y="220273"/>
                  </a:lnTo>
                  <a:lnTo>
                    <a:pt x="775603" y="230842"/>
                  </a:lnTo>
                  <a:lnTo>
                    <a:pt x="713869" y="239403"/>
                  </a:lnTo>
                  <a:lnTo>
                    <a:pt x="647200" y="245759"/>
                  </a:lnTo>
                  <a:lnTo>
                    <a:pt x="576370" y="249716"/>
                  </a:lnTo>
                  <a:lnTo>
                    <a:pt x="502158" y="251078"/>
                  </a:lnTo>
                  <a:lnTo>
                    <a:pt x="427945" y="249716"/>
                  </a:lnTo>
                  <a:lnTo>
                    <a:pt x="357115" y="245759"/>
                  </a:lnTo>
                  <a:lnTo>
                    <a:pt x="290446" y="239403"/>
                  </a:lnTo>
                  <a:lnTo>
                    <a:pt x="228712" y="230842"/>
                  </a:lnTo>
                  <a:lnTo>
                    <a:pt x="172691" y="220273"/>
                  </a:lnTo>
                  <a:lnTo>
                    <a:pt x="123159" y="207890"/>
                  </a:lnTo>
                  <a:lnTo>
                    <a:pt x="80892" y="193889"/>
                  </a:lnTo>
                  <a:lnTo>
                    <a:pt x="21258" y="161811"/>
                  </a:lnTo>
                  <a:lnTo>
                    <a:pt x="0" y="125602"/>
                  </a:lnTo>
                  <a:lnTo>
                    <a:pt x="5443" y="107048"/>
                  </a:lnTo>
                  <a:lnTo>
                    <a:pt x="46666" y="72663"/>
                  </a:lnTo>
                  <a:lnTo>
                    <a:pt x="123159" y="43209"/>
                  </a:lnTo>
                  <a:lnTo>
                    <a:pt x="172691" y="30817"/>
                  </a:lnTo>
                  <a:lnTo>
                    <a:pt x="228712" y="20242"/>
                  </a:lnTo>
                  <a:lnTo>
                    <a:pt x="290446" y="11678"/>
                  </a:lnTo>
                  <a:lnTo>
                    <a:pt x="357115" y="5320"/>
                  </a:lnTo>
                  <a:lnTo>
                    <a:pt x="427945" y="1362"/>
                  </a:lnTo>
                  <a:lnTo>
                    <a:pt x="502158" y="0"/>
                  </a:lnTo>
                  <a:lnTo>
                    <a:pt x="576370" y="1362"/>
                  </a:lnTo>
                  <a:lnTo>
                    <a:pt x="647200" y="5320"/>
                  </a:lnTo>
                  <a:lnTo>
                    <a:pt x="713869" y="11678"/>
                  </a:lnTo>
                  <a:lnTo>
                    <a:pt x="775603" y="20242"/>
                  </a:lnTo>
                  <a:lnTo>
                    <a:pt x="831624" y="30817"/>
                  </a:lnTo>
                  <a:lnTo>
                    <a:pt x="881156" y="43209"/>
                  </a:lnTo>
                  <a:lnTo>
                    <a:pt x="923423" y="57222"/>
                  </a:lnTo>
                  <a:lnTo>
                    <a:pt x="983057" y="89336"/>
                  </a:lnTo>
                  <a:lnTo>
                    <a:pt x="1004316" y="125602"/>
                  </a:lnTo>
                  <a:close/>
                </a:path>
                <a:path w="1004570" h="1076325">
                  <a:moveTo>
                    <a:pt x="1004316" y="125602"/>
                  </a:moveTo>
                  <a:lnTo>
                    <a:pt x="1004316" y="950404"/>
                  </a:lnTo>
                  <a:lnTo>
                    <a:pt x="998872" y="968954"/>
                  </a:lnTo>
                  <a:lnTo>
                    <a:pt x="957649" y="1003326"/>
                  </a:lnTo>
                  <a:lnTo>
                    <a:pt x="881156" y="1032765"/>
                  </a:lnTo>
                  <a:lnTo>
                    <a:pt x="831624" y="1045149"/>
                  </a:lnTo>
                  <a:lnTo>
                    <a:pt x="775603" y="1055717"/>
                  </a:lnTo>
                  <a:lnTo>
                    <a:pt x="713869" y="1064275"/>
                  </a:lnTo>
                  <a:lnTo>
                    <a:pt x="647200" y="1070628"/>
                  </a:lnTo>
                  <a:lnTo>
                    <a:pt x="576370" y="1074582"/>
                  </a:lnTo>
                  <a:lnTo>
                    <a:pt x="502158" y="1075943"/>
                  </a:lnTo>
                  <a:lnTo>
                    <a:pt x="427945" y="1074582"/>
                  </a:lnTo>
                  <a:lnTo>
                    <a:pt x="357115" y="1070628"/>
                  </a:lnTo>
                  <a:lnTo>
                    <a:pt x="290446" y="1064275"/>
                  </a:lnTo>
                  <a:lnTo>
                    <a:pt x="228712" y="1055717"/>
                  </a:lnTo>
                  <a:lnTo>
                    <a:pt x="172691" y="1045149"/>
                  </a:lnTo>
                  <a:lnTo>
                    <a:pt x="123159" y="1032765"/>
                  </a:lnTo>
                  <a:lnTo>
                    <a:pt x="80892" y="1018760"/>
                  </a:lnTo>
                  <a:lnTo>
                    <a:pt x="21258" y="986660"/>
                  </a:lnTo>
                  <a:lnTo>
                    <a:pt x="0" y="950404"/>
                  </a:lnTo>
                  <a:lnTo>
                    <a:pt x="0" y="125602"/>
                  </a:lnTo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32832" y="3199764"/>
              <a:ext cx="647395" cy="2667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5004" y="3473780"/>
              <a:ext cx="905001" cy="2670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315712" y="3748735"/>
              <a:ext cx="228600" cy="266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37075" y="2110104"/>
              <a:ext cx="795020" cy="1463675"/>
            </a:xfrm>
            <a:custGeom>
              <a:avLst/>
              <a:gdLst/>
              <a:ahLst/>
              <a:cxnLst/>
              <a:rect l="l" t="t" r="r" b="b"/>
              <a:pathLst>
                <a:path w="795020" h="1463675">
                  <a:moveTo>
                    <a:pt x="393352" y="58922"/>
                  </a:moveTo>
                  <a:lnTo>
                    <a:pt x="354329" y="75564"/>
                  </a:lnTo>
                  <a:lnTo>
                    <a:pt x="305053" y="103250"/>
                  </a:lnTo>
                  <a:lnTo>
                    <a:pt x="258699" y="136778"/>
                  </a:lnTo>
                  <a:lnTo>
                    <a:pt x="215391" y="175894"/>
                  </a:lnTo>
                  <a:lnTo>
                    <a:pt x="175387" y="219837"/>
                  </a:lnTo>
                  <a:lnTo>
                    <a:pt x="138811" y="268731"/>
                  </a:lnTo>
                  <a:lnTo>
                    <a:pt x="106045" y="321818"/>
                  </a:lnTo>
                  <a:lnTo>
                    <a:pt x="77215" y="378713"/>
                  </a:lnTo>
                  <a:lnTo>
                    <a:pt x="52450" y="439293"/>
                  </a:lnTo>
                  <a:lnTo>
                    <a:pt x="32385" y="503046"/>
                  </a:lnTo>
                  <a:lnTo>
                    <a:pt x="16763" y="569849"/>
                  </a:lnTo>
                  <a:lnTo>
                    <a:pt x="6223" y="638937"/>
                  </a:lnTo>
                  <a:lnTo>
                    <a:pt x="762" y="710311"/>
                  </a:lnTo>
                  <a:lnTo>
                    <a:pt x="0" y="746759"/>
                  </a:lnTo>
                  <a:lnTo>
                    <a:pt x="635" y="783208"/>
                  </a:lnTo>
                  <a:lnTo>
                    <a:pt x="6096" y="854582"/>
                  </a:lnTo>
                  <a:lnTo>
                    <a:pt x="16510" y="923925"/>
                  </a:lnTo>
                  <a:lnTo>
                    <a:pt x="32003" y="990600"/>
                  </a:lnTo>
                  <a:lnTo>
                    <a:pt x="52070" y="1054353"/>
                  </a:lnTo>
                  <a:lnTo>
                    <a:pt x="76581" y="1114806"/>
                  </a:lnTo>
                  <a:lnTo>
                    <a:pt x="105410" y="1171828"/>
                  </a:lnTo>
                  <a:lnTo>
                    <a:pt x="138049" y="1224914"/>
                  </a:lnTo>
                  <a:lnTo>
                    <a:pt x="174371" y="1273683"/>
                  </a:lnTo>
                  <a:lnTo>
                    <a:pt x="214249" y="1317878"/>
                  </a:lnTo>
                  <a:lnTo>
                    <a:pt x="257428" y="1356868"/>
                  </a:lnTo>
                  <a:lnTo>
                    <a:pt x="303529" y="1390650"/>
                  </a:lnTo>
                  <a:lnTo>
                    <a:pt x="352678" y="1418463"/>
                  </a:lnTo>
                  <a:lnTo>
                    <a:pt x="404240" y="1440053"/>
                  </a:lnTo>
                  <a:lnTo>
                    <a:pt x="458088" y="1454911"/>
                  </a:lnTo>
                  <a:lnTo>
                    <a:pt x="513714" y="1462658"/>
                  </a:lnTo>
                  <a:lnTo>
                    <a:pt x="542289" y="1463675"/>
                  </a:lnTo>
                  <a:lnTo>
                    <a:pt x="559181" y="1463420"/>
                  </a:lnTo>
                  <a:lnTo>
                    <a:pt x="608457" y="1458467"/>
                  </a:lnTo>
                  <a:lnTo>
                    <a:pt x="657225" y="1447800"/>
                  </a:lnTo>
                  <a:lnTo>
                    <a:pt x="704850" y="1431417"/>
                  </a:lnTo>
                  <a:lnTo>
                    <a:pt x="750951" y="1409573"/>
                  </a:lnTo>
                  <a:lnTo>
                    <a:pt x="768073" y="1399667"/>
                  </a:lnTo>
                  <a:lnTo>
                    <a:pt x="544322" y="1399667"/>
                  </a:lnTo>
                  <a:lnTo>
                    <a:pt x="520319" y="1399032"/>
                  </a:lnTo>
                  <a:lnTo>
                    <a:pt x="472948" y="1392682"/>
                  </a:lnTo>
                  <a:lnTo>
                    <a:pt x="426974" y="1380236"/>
                  </a:lnTo>
                  <a:lnTo>
                    <a:pt x="382397" y="1361820"/>
                  </a:lnTo>
                  <a:lnTo>
                    <a:pt x="339851" y="1337818"/>
                  </a:lnTo>
                  <a:lnTo>
                    <a:pt x="299085" y="1308353"/>
                  </a:lnTo>
                  <a:lnTo>
                    <a:pt x="260603" y="1273683"/>
                  </a:lnTo>
                  <a:lnTo>
                    <a:pt x="224662" y="1234186"/>
                  </a:lnTo>
                  <a:lnTo>
                    <a:pt x="191770" y="1190117"/>
                  </a:lnTo>
                  <a:lnTo>
                    <a:pt x="161925" y="1141730"/>
                  </a:lnTo>
                  <a:lnTo>
                    <a:pt x="135382" y="1089533"/>
                  </a:lnTo>
                  <a:lnTo>
                    <a:pt x="112775" y="1033907"/>
                  </a:lnTo>
                  <a:lnTo>
                    <a:pt x="94107" y="974725"/>
                  </a:lnTo>
                  <a:lnTo>
                    <a:pt x="79628" y="913002"/>
                  </a:lnTo>
                  <a:lnTo>
                    <a:pt x="69723" y="848613"/>
                  </a:lnTo>
                  <a:lnTo>
                    <a:pt x="64643" y="782065"/>
                  </a:lnTo>
                  <a:lnTo>
                    <a:pt x="64008" y="748030"/>
                  </a:lnTo>
                  <a:lnTo>
                    <a:pt x="64643" y="713994"/>
                  </a:lnTo>
                  <a:lnTo>
                    <a:pt x="69596" y="647445"/>
                  </a:lnTo>
                  <a:lnTo>
                    <a:pt x="79375" y="583057"/>
                  </a:lnTo>
                  <a:lnTo>
                    <a:pt x="93725" y="521207"/>
                  </a:lnTo>
                  <a:lnTo>
                    <a:pt x="112268" y="462280"/>
                  </a:lnTo>
                  <a:lnTo>
                    <a:pt x="134874" y="406400"/>
                  </a:lnTo>
                  <a:lnTo>
                    <a:pt x="161289" y="354202"/>
                  </a:lnTo>
                  <a:lnTo>
                    <a:pt x="191008" y="305943"/>
                  </a:lnTo>
                  <a:lnTo>
                    <a:pt x="223774" y="261874"/>
                  </a:lnTo>
                  <a:lnTo>
                    <a:pt x="259587" y="222250"/>
                  </a:lnTo>
                  <a:lnTo>
                    <a:pt x="297688" y="187578"/>
                  </a:lnTo>
                  <a:lnTo>
                    <a:pt x="338200" y="157987"/>
                  </a:lnTo>
                  <a:lnTo>
                    <a:pt x="380746" y="133731"/>
                  </a:lnTo>
                  <a:lnTo>
                    <a:pt x="398354" y="125791"/>
                  </a:lnTo>
                  <a:lnTo>
                    <a:pt x="417030" y="84284"/>
                  </a:lnTo>
                  <a:lnTo>
                    <a:pt x="416973" y="84100"/>
                  </a:lnTo>
                  <a:lnTo>
                    <a:pt x="393352" y="58922"/>
                  </a:lnTo>
                  <a:close/>
                </a:path>
                <a:path w="795020" h="1463675">
                  <a:moveTo>
                    <a:pt x="760222" y="1328801"/>
                  </a:moveTo>
                  <a:lnTo>
                    <a:pt x="721106" y="1352931"/>
                  </a:lnTo>
                  <a:lnTo>
                    <a:pt x="681482" y="1371853"/>
                  </a:lnTo>
                  <a:lnTo>
                    <a:pt x="640841" y="1385951"/>
                  </a:lnTo>
                  <a:lnTo>
                    <a:pt x="599694" y="1395095"/>
                  </a:lnTo>
                  <a:lnTo>
                    <a:pt x="557911" y="1399413"/>
                  </a:lnTo>
                  <a:lnTo>
                    <a:pt x="544322" y="1399667"/>
                  </a:lnTo>
                  <a:lnTo>
                    <a:pt x="768073" y="1399667"/>
                  </a:lnTo>
                  <a:lnTo>
                    <a:pt x="794765" y="1382649"/>
                  </a:lnTo>
                  <a:lnTo>
                    <a:pt x="760222" y="1328801"/>
                  </a:lnTo>
                  <a:close/>
                </a:path>
                <a:path w="795020" h="1463675">
                  <a:moveTo>
                    <a:pt x="512335" y="53593"/>
                  </a:moveTo>
                  <a:lnTo>
                    <a:pt x="407543" y="53593"/>
                  </a:lnTo>
                  <a:lnTo>
                    <a:pt x="426465" y="114807"/>
                  </a:lnTo>
                  <a:lnTo>
                    <a:pt x="425069" y="115188"/>
                  </a:lnTo>
                  <a:lnTo>
                    <a:pt x="402716" y="123825"/>
                  </a:lnTo>
                  <a:lnTo>
                    <a:pt x="398354" y="125791"/>
                  </a:lnTo>
                  <a:lnTo>
                    <a:pt x="369697" y="189483"/>
                  </a:lnTo>
                  <a:lnTo>
                    <a:pt x="543306" y="63118"/>
                  </a:lnTo>
                  <a:lnTo>
                    <a:pt x="512335" y="53593"/>
                  </a:lnTo>
                  <a:close/>
                </a:path>
                <a:path w="795020" h="1463675">
                  <a:moveTo>
                    <a:pt x="417030" y="84284"/>
                  </a:moveTo>
                  <a:lnTo>
                    <a:pt x="398354" y="125791"/>
                  </a:lnTo>
                  <a:lnTo>
                    <a:pt x="402716" y="123825"/>
                  </a:lnTo>
                  <a:lnTo>
                    <a:pt x="425069" y="115188"/>
                  </a:lnTo>
                  <a:lnTo>
                    <a:pt x="426465" y="114807"/>
                  </a:lnTo>
                  <a:lnTo>
                    <a:pt x="417030" y="84284"/>
                  </a:lnTo>
                  <a:close/>
                </a:path>
                <a:path w="795020" h="1463675">
                  <a:moveTo>
                    <a:pt x="407543" y="53593"/>
                  </a:moveTo>
                  <a:lnTo>
                    <a:pt x="406146" y="54101"/>
                  </a:lnTo>
                  <a:lnTo>
                    <a:pt x="393352" y="58922"/>
                  </a:lnTo>
                  <a:lnTo>
                    <a:pt x="416973" y="84100"/>
                  </a:lnTo>
                  <a:lnTo>
                    <a:pt x="407543" y="53593"/>
                  </a:lnTo>
                  <a:close/>
                </a:path>
                <a:path w="795020" h="1463675">
                  <a:moveTo>
                    <a:pt x="338074" y="0"/>
                  </a:moveTo>
                  <a:lnTo>
                    <a:pt x="393352" y="58922"/>
                  </a:lnTo>
                  <a:lnTo>
                    <a:pt x="406146" y="54101"/>
                  </a:lnTo>
                  <a:lnTo>
                    <a:pt x="407543" y="53593"/>
                  </a:lnTo>
                  <a:lnTo>
                    <a:pt x="512335" y="53593"/>
                  </a:lnTo>
                  <a:lnTo>
                    <a:pt x="338074" y="0"/>
                  </a:lnTo>
                  <a:close/>
                </a:path>
              </a:pathLst>
            </a:custGeom>
            <a:solidFill>
              <a:srgbClr val="4862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13704" y="3035426"/>
              <a:ext cx="692785" cy="480059"/>
            </a:xfrm>
            <a:custGeom>
              <a:avLst/>
              <a:gdLst/>
              <a:ahLst/>
              <a:cxnLst/>
              <a:rect l="l" t="t" r="r" b="b"/>
              <a:pathLst>
                <a:path w="692784" h="480060">
                  <a:moveTo>
                    <a:pt x="610107" y="0"/>
                  </a:moveTo>
                  <a:lnTo>
                    <a:pt x="626364" y="25018"/>
                  </a:lnTo>
                  <a:lnTo>
                    <a:pt x="0" y="430149"/>
                  </a:lnTo>
                  <a:lnTo>
                    <a:pt x="32258" y="480060"/>
                  </a:lnTo>
                  <a:lnTo>
                    <a:pt x="658622" y="74930"/>
                  </a:lnTo>
                  <a:lnTo>
                    <a:pt x="674751" y="99822"/>
                  </a:lnTo>
                  <a:lnTo>
                    <a:pt x="692403" y="17653"/>
                  </a:lnTo>
                  <a:lnTo>
                    <a:pt x="610107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013704" y="3035426"/>
              <a:ext cx="692785" cy="480059"/>
            </a:xfrm>
            <a:custGeom>
              <a:avLst/>
              <a:gdLst/>
              <a:ahLst/>
              <a:cxnLst/>
              <a:rect l="l" t="t" r="r" b="b"/>
              <a:pathLst>
                <a:path w="692784" h="480060">
                  <a:moveTo>
                    <a:pt x="0" y="430149"/>
                  </a:moveTo>
                  <a:lnTo>
                    <a:pt x="626364" y="25018"/>
                  </a:lnTo>
                  <a:lnTo>
                    <a:pt x="610107" y="0"/>
                  </a:lnTo>
                  <a:lnTo>
                    <a:pt x="692403" y="17653"/>
                  </a:lnTo>
                  <a:lnTo>
                    <a:pt x="674751" y="99822"/>
                  </a:lnTo>
                  <a:lnTo>
                    <a:pt x="658622" y="74930"/>
                  </a:lnTo>
                  <a:lnTo>
                    <a:pt x="32258" y="480060"/>
                  </a:lnTo>
                  <a:lnTo>
                    <a:pt x="0" y="430149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387083" y="2017140"/>
              <a:ext cx="508634" cy="514350"/>
            </a:xfrm>
            <a:custGeom>
              <a:avLst/>
              <a:gdLst/>
              <a:ahLst/>
              <a:cxnLst/>
              <a:rect l="l" t="t" r="r" b="b"/>
              <a:pathLst>
                <a:path w="508634" h="514350">
                  <a:moveTo>
                    <a:pt x="38353" y="0"/>
                  </a:moveTo>
                  <a:lnTo>
                    <a:pt x="0" y="37845"/>
                  </a:lnTo>
                  <a:lnTo>
                    <a:pt x="450976" y="494791"/>
                  </a:lnTo>
                  <a:lnTo>
                    <a:pt x="431799" y="513714"/>
                  </a:lnTo>
                  <a:lnTo>
                    <a:pt x="507872" y="514222"/>
                  </a:lnTo>
                  <a:lnTo>
                    <a:pt x="508381" y="438150"/>
                  </a:lnTo>
                  <a:lnTo>
                    <a:pt x="489204" y="457072"/>
                  </a:lnTo>
                  <a:lnTo>
                    <a:pt x="38353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387083" y="2017140"/>
              <a:ext cx="508634" cy="514350"/>
            </a:xfrm>
            <a:custGeom>
              <a:avLst/>
              <a:gdLst/>
              <a:ahLst/>
              <a:cxnLst/>
              <a:rect l="l" t="t" r="r" b="b"/>
              <a:pathLst>
                <a:path w="508634" h="514350">
                  <a:moveTo>
                    <a:pt x="38353" y="0"/>
                  </a:moveTo>
                  <a:lnTo>
                    <a:pt x="489204" y="457072"/>
                  </a:lnTo>
                  <a:lnTo>
                    <a:pt x="508381" y="438150"/>
                  </a:lnTo>
                  <a:lnTo>
                    <a:pt x="507872" y="514222"/>
                  </a:lnTo>
                  <a:lnTo>
                    <a:pt x="431799" y="513714"/>
                  </a:lnTo>
                  <a:lnTo>
                    <a:pt x="450976" y="494791"/>
                  </a:lnTo>
                  <a:lnTo>
                    <a:pt x="0" y="37845"/>
                  </a:lnTo>
                  <a:lnTo>
                    <a:pt x="38353" y="0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861809" y="2649473"/>
              <a:ext cx="1353820" cy="533400"/>
            </a:xfrm>
            <a:custGeom>
              <a:avLst/>
              <a:gdLst/>
              <a:ahLst/>
              <a:cxnLst/>
              <a:rect l="l" t="t" r="r" b="b"/>
              <a:pathLst>
                <a:path w="1353820" h="533400">
                  <a:moveTo>
                    <a:pt x="1264412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264412" y="533400"/>
                  </a:lnTo>
                  <a:lnTo>
                    <a:pt x="1299037" y="526420"/>
                  </a:lnTo>
                  <a:lnTo>
                    <a:pt x="1327292" y="507380"/>
                  </a:lnTo>
                  <a:lnTo>
                    <a:pt x="1346332" y="479125"/>
                  </a:lnTo>
                  <a:lnTo>
                    <a:pt x="1353312" y="444500"/>
                  </a:lnTo>
                  <a:lnTo>
                    <a:pt x="1353312" y="88900"/>
                  </a:lnTo>
                  <a:lnTo>
                    <a:pt x="1346332" y="54274"/>
                  </a:lnTo>
                  <a:lnTo>
                    <a:pt x="1327292" y="26019"/>
                  </a:lnTo>
                  <a:lnTo>
                    <a:pt x="1299037" y="6979"/>
                  </a:lnTo>
                  <a:lnTo>
                    <a:pt x="1264412" y="0"/>
                  </a:lnTo>
                  <a:close/>
                </a:path>
              </a:pathLst>
            </a:custGeom>
            <a:solidFill>
              <a:srgbClr val="558D1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861809" y="2649473"/>
              <a:ext cx="1353820" cy="533400"/>
            </a:xfrm>
            <a:custGeom>
              <a:avLst/>
              <a:gdLst/>
              <a:ahLst/>
              <a:cxnLst/>
              <a:rect l="l" t="t" r="r" b="b"/>
              <a:pathLst>
                <a:path w="1353820" h="533400">
                  <a:moveTo>
                    <a:pt x="1353312" y="88900"/>
                  </a:moveTo>
                  <a:lnTo>
                    <a:pt x="1346332" y="54274"/>
                  </a:lnTo>
                  <a:lnTo>
                    <a:pt x="1327292" y="26019"/>
                  </a:lnTo>
                  <a:lnTo>
                    <a:pt x="1299037" y="6979"/>
                  </a:lnTo>
                  <a:lnTo>
                    <a:pt x="1264412" y="0"/>
                  </a:ln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264412" y="533400"/>
                  </a:lnTo>
                  <a:lnTo>
                    <a:pt x="1299037" y="526420"/>
                  </a:lnTo>
                  <a:lnTo>
                    <a:pt x="1327292" y="507380"/>
                  </a:lnTo>
                  <a:lnTo>
                    <a:pt x="1346332" y="479125"/>
                  </a:lnTo>
                  <a:lnTo>
                    <a:pt x="1353312" y="444500"/>
                  </a:lnTo>
                  <a:lnTo>
                    <a:pt x="1353312" y="88900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043038" y="2647822"/>
              <a:ext cx="1114425" cy="2667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410322" y="2921838"/>
              <a:ext cx="386333" cy="2670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708395" y="1409953"/>
              <a:ext cx="2720975" cy="1321435"/>
            </a:xfrm>
            <a:custGeom>
              <a:avLst/>
              <a:gdLst/>
              <a:ahLst/>
              <a:cxnLst/>
              <a:rect l="l" t="t" r="r" b="b"/>
              <a:pathLst>
                <a:path w="2720975" h="1321435">
                  <a:moveTo>
                    <a:pt x="1692621" y="63881"/>
                  </a:moveTo>
                  <a:lnTo>
                    <a:pt x="1186433" y="63881"/>
                  </a:lnTo>
                  <a:lnTo>
                    <a:pt x="1258697" y="65786"/>
                  </a:lnTo>
                  <a:lnTo>
                    <a:pt x="1330705" y="70231"/>
                  </a:lnTo>
                  <a:lnTo>
                    <a:pt x="1402587" y="76962"/>
                  </a:lnTo>
                  <a:lnTo>
                    <a:pt x="1473961" y="85979"/>
                  </a:lnTo>
                  <a:lnTo>
                    <a:pt x="1544954" y="97536"/>
                  </a:lnTo>
                  <a:lnTo>
                    <a:pt x="1615058" y="111379"/>
                  </a:lnTo>
                  <a:lnTo>
                    <a:pt x="1684401" y="127762"/>
                  </a:lnTo>
                  <a:lnTo>
                    <a:pt x="1752980" y="146558"/>
                  </a:lnTo>
                  <a:lnTo>
                    <a:pt x="1820290" y="167640"/>
                  </a:lnTo>
                  <a:lnTo>
                    <a:pt x="1886330" y="191262"/>
                  </a:lnTo>
                  <a:lnTo>
                    <a:pt x="1951227" y="217297"/>
                  </a:lnTo>
                  <a:lnTo>
                    <a:pt x="2014347" y="245745"/>
                  </a:lnTo>
                  <a:lnTo>
                    <a:pt x="2076069" y="276606"/>
                  </a:lnTo>
                  <a:lnTo>
                    <a:pt x="2136012" y="309880"/>
                  </a:lnTo>
                  <a:lnTo>
                    <a:pt x="2174748" y="333375"/>
                  </a:lnTo>
                  <a:lnTo>
                    <a:pt x="2212339" y="357759"/>
                  </a:lnTo>
                  <a:lnTo>
                    <a:pt x="2248407" y="382905"/>
                  </a:lnTo>
                  <a:lnTo>
                    <a:pt x="2283079" y="408813"/>
                  </a:lnTo>
                  <a:lnTo>
                    <a:pt x="2316353" y="435356"/>
                  </a:lnTo>
                  <a:lnTo>
                    <a:pt x="2348103" y="462534"/>
                  </a:lnTo>
                  <a:lnTo>
                    <a:pt x="2378329" y="490347"/>
                  </a:lnTo>
                  <a:lnTo>
                    <a:pt x="2407030" y="518795"/>
                  </a:lnTo>
                  <a:lnTo>
                    <a:pt x="2434335" y="547751"/>
                  </a:lnTo>
                  <a:lnTo>
                    <a:pt x="2459989" y="577215"/>
                  </a:lnTo>
                  <a:lnTo>
                    <a:pt x="2484374" y="607314"/>
                  </a:lnTo>
                  <a:lnTo>
                    <a:pt x="2528061" y="668528"/>
                  </a:lnTo>
                  <a:lnTo>
                    <a:pt x="2565654" y="731520"/>
                  </a:lnTo>
                  <a:lnTo>
                    <a:pt x="2596769" y="796036"/>
                  </a:lnTo>
                  <a:lnTo>
                    <a:pt x="2621533" y="861568"/>
                  </a:lnTo>
                  <a:lnTo>
                    <a:pt x="2639822" y="928116"/>
                  </a:lnTo>
                  <a:lnTo>
                    <a:pt x="2651632" y="995426"/>
                  </a:lnTo>
                  <a:lnTo>
                    <a:pt x="2656712" y="1063244"/>
                  </a:lnTo>
                  <a:lnTo>
                    <a:pt x="2656712" y="1097407"/>
                  </a:lnTo>
                  <a:lnTo>
                    <a:pt x="2651632" y="1165733"/>
                  </a:lnTo>
                  <a:lnTo>
                    <a:pt x="2639695" y="1234186"/>
                  </a:lnTo>
                  <a:lnTo>
                    <a:pt x="2620772" y="1302766"/>
                  </a:lnTo>
                  <a:lnTo>
                    <a:pt x="2682112" y="1321181"/>
                  </a:lnTo>
                  <a:lnTo>
                    <a:pt x="2693161" y="1284097"/>
                  </a:lnTo>
                  <a:lnTo>
                    <a:pt x="2702559" y="1246759"/>
                  </a:lnTo>
                  <a:lnTo>
                    <a:pt x="2709926" y="1209294"/>
                  </a:lnTo>
                  <a:lnTo>
                    <a:pt x="2718943" y="1134618"/>
                  </a:lnTo>
                  <a:lnTo>
                    <a:pt x="2720714" y="1097407"/>
                  </a:lnTo>
                  <a:lnTo>
                    <a:pt x="2720594" y="1059942"/>
                  </a:lnTo>
                  <a:lnTo>
                    <a:pt x="2714879" y="985901"/>
                  </a:lnTo>
                  <a:lnTo>
                    <a:pt x="2701925" y="912622"/>
                  </a:lnTo>
                  <a:lnTo>
                    <a:pt x="2681858" y="840232"/>
                  </a:lnTo>
                  <a:lnTo>
                    <a:pt x="2654934" y="769366"/>
                  </a:lnTo>
                  <a:lnTo>
                    <a:pt x="2638932" y="734568"/>
                  </a:lnTo>
                  <a:lnTo>
                    <a:pt x="2621153" y="699897"/>
                  </a:lnTo>
                  <a:lnTo>
                    <a:pt x="2601849" y="665988"/>
                  </a:lnTo>
                  <a:lnTo>
                    <a:pt x="2580894" y="632460"/>
                  </a:lnTo>
                  <a:lnTo>
                    <a:pt x="2558287" y="599440"/>
                  </a:lnTo>
                  <a:lnTo>
                    <a:pt x="2534030" y="567055"/>
                  </a:lnTo>
                  <a:lnTo>
                    <a:pt x="2508250" y="535178"/>
                  </a:lnTo>
                  <a:lnTo>
                    <a:pt x="2480945" y="503809"/>
                  </a:lnTo>
                  <a:lnTo>
                    <a:pt x="2452115" y="473201"/>
                  </a:lnTo>
                  <a:lnTo>
                    <a:pt x="2421635" y="443230"/>
                  </a:lnTo>
                  <a:lnTo>
                    <a:pt x="2389758" y="413893"/>
                  </a:lnTo>
                  <a:lnTo>
                    <a:pt x="2356230" y="385191"/>
                  </a:lnTo>
                  <a:lnTo>
                    <a:pt x="2321305" y="357505"/>
                  </a:lnTo>
                  <a:lnTo>
                    <a:pt x="2284983" y="330326"/>
                  </a:lnTo>
                  <a:lnTo>
                    <a:pt x="2247137" y="304038"/>
                  </a:lnTo>
                  <a:lnTo>
                    <a:pt x="2207895" y="278638"/>
                  </a:lnTo>
                  <a:lnTo>
                    <a:pt x="2167001" y="253873"/>
                  </a:lnTo>
                  <a:lnTo>
                    <a:pt x="2104644" y="219329"/>
                  </a:lnTo>
                  <a:lnTo>
                    <a:pt x="2040635" y="187325"/>
                  </a:lnTo>
                  <a:lnTo>
                    <a:pt x="1975103" y="157861"/>
                  </a:lnTo>
                  <a:lnTo>
                    <a:pt x="1907921" y="130937"/>
                  </a:lnTo>
                  <a:lnTo>
                    <a:pt x="1839468" y="106553"/>
                  </a:lnTo>
                  <a:lnTo>
                    <a:pt x="1769872" y="84836"/>
                  </a:lnTo>
                  <a:lnTo>
                    <a:pt x="1699132" y="65405"/>
                  </a:lnTo>
                  <a:lnTo>
                    <a:pt x="1692621" y="63881"/>
                  </a:lnTo>
                  <a:close/>
                </a:path>
                <a:path w="2720975" h="1321435">
                  <a:moveTo>
                    <a:pt x="98425" y="210438"/>
                  </a:moveTo>
                  <a:lnTo>
                    <a:pt x="0" y="401193"/>
                  </a:lnTo>
                  <a:lnTo>
                    <a:pt x="211708" y="365379"/>
                  </a:lnTo>
                  <a:lnTo>
                    <a:pt x="175021" y="351917"/>
                  </a:lnTo>
                  <a:lnTo>
                    <a:pt x="121665" y="351917"/>
                  </a:lnTo>
                  <a:lnTo>
                    <a:pt x="85089" y="299338"/>
                  </a:lnTo>
                  <a:lnTo>
                    <a:pt x="88900" y="296672"/>
                  </a:lnTo>
                  <a:lnTo>
                    <a:pt x="101785" y="288597"/>
                  </a:lnTo>
                  <a:lnTo>
                    <a:pt x="98425" y="210438"/>
                  </a:lnTo>
                  <a:close/>
                </a:path>
                <a:path w="2720975" h="1321435">
                  <a:moveTo>
                    <a:pt x="103377" y="325628"/>
                  </a:moveTo>
                  <a:lnTo>
                    <a:pt x="121665" y="351917"/>
                  </a:lnTo>
                  <a:lnTo>
                    <a:pt x="125475" y="349376"/>
                  </a:lnTo>
                  <a:lnTo>
                    <a:pt x="141198" y="339505"/>
                  </a:lnTo>
                  <a:lnTo>
                    <a:pt x="103377" y="325628"/>
                  </a:lnTo>
                  <a:close/>
                </a:path>
                <a:path w="2720975" h="1321435">
                  <a:moveTo>
                    <a:pt x="141198" y="339505"/>
                  </a:moveTo>
                  <a:lnTo>
                    <a:pt x="125475" y="349376"/>
                  </a:lnTo>
                  <a:lnTo>
                    <a:pt x="121665" y="351917"/>
                  </a:lnTo>
                  <a:lnTo>
                    <a:pt x="175021" y="351917"/>
                  </a:lnTo>
                  <a:lnTo>
                    <a:pt x="141198" y="339505"/>
                  </a:lnTo>
                  <a:close/>
                </a:path>
                <a:path w="2720975" h="1321435">
                  <a:moveTo>
                    <a:pt x="1185926" y="0"/>
                  </a:moveTo>
                  <a:lnTo>
                    <a:pt x="1111630" y="381"/>
                  </a:lnTo>
                  <a:lnTo>
                    <a:pt x="1037462" y="3301"/>
                  </a:lnTo>
                  <a:lnTo>
                    <a:pt x="963676" y="8636"/>
                  </a:lnTo>
                  <a:lnTo>
                    <a:pt x="890143" y="16383"/>
                  </a:lnTo>
                  <a:lnTo>
                    <a:pt x="817245" y="26543"/>
                  </a:lnTo>
                  <a:lnTo>
                    <a:pt x="744854" y="39243"/>
                  </a:lnTo>
                  <a:lnTo>
                    <a:pt x="673480" y="54229"/>
                  </a:lnTo>
                  <a:lnTo>
                    <a:pt x="602995" y="71500"/>
                  </a:lnTo>
                  <a:lnTo>
                    <a:pt x="533526" y="91312"/>
                  </a:lnTo>
                  <a:lnTo>
                    <a:pt x="465200" y="113537"/>
                  </a:lnTo>
                  <a:lnTo>
                    <a:pt x="398399" y="138049"/>
                  </a:lnTo>
                  <a:lnTo>
                    <a:pt x="332993" y="165100"/>
                  </a:lnTo>
                  <a:lnTo>
                    <a:pt x="269239" y="194437"/>
                  </a:lnTo>
                  <a:lnTo>
                    <a:pt x="207137" y="226060"/>
                  </a:lnTo>
                  <a:lnTo>
                    <a:pt x="147065" y="260223"/>
                  </a:lnTo>
                  <a:lnTo>
                    <a:pt x="101785" y="288597"/>
                  </a:lnTo>
                  <a:lnTo>
                    <a:pt x="103377" y="325628"/>
                  </a:lnTo>
                  <a:lnTo>
                    <a:pt x="141198" y="339505"/>
                  </a:lnTo>
                  <a:lnTo>
                    <a:pt x="181101" y="314451"/>
                  </a:lnTo>
                  <a:lnTo>
                    <a:pt x="238632" y="281813"/>
                  </a:lnTo>
                  <a:lnTo>
                    <a:pt x="298323" y="251460"/>
                  </a:lnTo>
                  <a:lnTo>
                    <a:pt x="359663" y="223266"/>
                  </a:lnTo>
                  <a:lnTo>
                    <a:pt x="422782" y="197231"/>
                  </a:lnTo>
                  <a:lnTo>
                    <a:pt x="487299" y="173609"/>
                  </a:lnTo>
                  <a:lnTo>
                    <a:pt x="553338" y="152146"/>
                  </a:lnTo>
                  <a:lnTo>
                    <a:pt x="620521" y="133096"/>
                  </a:lnTo>
                  <a:lnTo>
                    <a:pt x="688848" y="116332"/>
                  </a:lnTo>
                  <a:lnTo>
                    <a:pt x="758063" y="101854"/>
                  </a:lnTo>
                  <a:lnTo>
                    <a:pt x="828167" y="89662"/>
                  </a:lnTo>
                  <a:lnTo>
                    <a:pt x="898905" y="79883"/>
                  </a:lnTo>
                  <a:lnTo>
                    <a:pt x="970406" y="72390"/>
                  </a:lnTo>
                  <a:lnTo>
                    <a:pt x="1042034" y="67183"/>
                  </a:lnTo>
                  <a:lnTo>
                    <a:pt x="1114171" y="64388"/>
                  </a:lnTo>
                  <a:lnTo>
                    <a:pt x="1692621" y="63881"/>
                  </a:lnTo>
                  <a:lnTo>
                    <a:pt x="1627504" y="48641"/>
                  </a:lnTo>
                  <a:lnTo>
                    <a:pt x="1555114" y="34417"/>
                  </a:lnTo>
                  <a:lnTo>
                    <a:pt x="1482089" y="22479"/>
                  </a:lnTo>
                  <a:lnTo>
                    <a:pt x="1408556" y="13208"/>
                  </a:lnTo>
                  <a:lnTo>
                    <a:pt x="1334643" y="6223"/>
                  </a:lnTo>
                  <a:lnTo>
                    <a:pt x="1260348" y="1905"/>
                  </a:lnTo>
                  <a:lnTo>
                    <a:pt x="1185926" y="0"/>
                  </a:lnTo>
                  <a:close/>
                </a:path>
                <a:path w="2720975" h="1321435">
                  <a:moveTo>
                    <a:pt x="101785" y="288597"/>
                  </a:moveTo>
                  <a:lnTo>
                    <a:pt x="88900" y="296672"/>
                  </a:lnTo>
                  <a:lnTo>
                    <a:pt x="85089" y="299338"/>
                  </a:lnTo>
                  <a:lnTo>
                    <a:pt x="103378" y="325628"/>
                  </a:lnTo>
                  <a:lnTo>
                    <a:pt x="101785" y="288597"/>
                  </a:lnTo>
                  <a:close/>
                </a:path>
              </a:pathLst>
            </a:custGeom>
            <a:solidFill>
              <a:srgbClr val="F0412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069336" y="2913887"/>
              <a:ext cx="746760" cy="8260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525011" y="3442715"/>
              <a:ext cx="784860" cy="8442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175759" y="3745991"/>
              <a:ext cx="810767" cy="9403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723888" y="1868677"/>
              <a:ext cx="924559" cy="20726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23888" y="2081733"/>
              <a:ext cx="643635" cy="20756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375781" y="3437889"/>
              <a:ext cx="729830" cy="20726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375781" y="3651249"/>
              <a:ext cx="466725" cy="20726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748271" y="3651503"/>
              <a:ext cx="789431" cy="7360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94776" y="1088813"/>
            <a:ext cx="141393" cy="12174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16508" y="1119969"/>
            <a:ext cx="5071533" cy="721360"/>
            <a:chOff x="462381" y="839977"/>
            <a:chExt cx="3803650" cy="541020"/>
          </a:xfrm>
        </p:grpSpPr>
        <p:sp>
          <p:nvSpPr>
            <p:cNvPr id="44" name="object 44"/>
            <p:cNvSpPr/>
            <p:nvPr/>
          </p:nvSpPr>
          <p:spPr>
            <a:xfrm>
              <a:off x="462381" y="839977"/>
              <a:ext cx="3803650" cy="26670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62381" y="1114297"/>
              <a:ext cx="3524504" cy="26670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365761" y="267818"/>
            <a:ext cx="9039860" cy="443653"/>
            <a:chOff x="274320" y="200863"/>
            <a:chExt cx="6779895" cy="332740"/>
          </a:xfrm>
        </p:grpSpPr>
        <p:sp>
          <p:nvSpPr>
            <p:cNvPr id="47" name="object 47"/>
            <p:cNvSpPr/>
            <p:nvPr/>
          </p:nvSpPr>
          <p:spPr>
            <a:xfrm>
              <a:off x="274320" y="200863"/>
              <a:ext cx="1628139" cy="33253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754378" y="200863"/>
              <a:ext cx="280415" cy="33253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2309" y="200863"/>
              <a:ext cx="5081778" cy="33253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0" name="object 50"/>
          <p:cNvSpPr/>
          <p:nvPr/>
        </p:nvSpPr>
        <p:spPr>
          <a:xfrm>
            <a:off x="8909474" y="1516651"/>
            <a:ext cx="1608412" cy="2767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26042" y="1360762"/>
            <a:ext cx="1413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7775" y="1170601"/>
            <a:ext cx="9535160" cy="5194300"/>
            <a:chOff x="560831" y="877950"/>
            <a:chExt cx="7151370" cy="3895725"/>
          </a:xfrm>
        </p:grpSpPr>
        <p:sp>
          <p:nvSpPr>
            <p:cNvPr id="9" name="object 9"/>
            <p:cNvSpPr/>
            <p:nvPr/>
          </p:nvSpPr>
          <p:spPr>
            <a:xfrm>
              <a:off x="560831" y="1043939"/>
              <a:ext cx="1957577" cy="266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831" y="1317955"/>
              <a:ext cx="1437767" cy="2670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895856" y="1321307"/>
              <a:ext cx="262889" cy="1783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5123" y="1317955"/>
              <a:ext cx="1037615" cy="2670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0831" y="1592833"/>
              <a:ext cx="2357755" cy="266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24226" y="1592833"/>
              <a:ext cx="457200" cy="266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87980" y="1787651"/>
              <a:ext cx="435864" cy="4312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68673" y="1171193"/>
              <a:ext cx="1229995" cy="393700"/>
            </a:xfrm>
            <a:custGeom>
              <a:avLst/>
              <a:gdLst/>
              <a:ahLst/>
              <a:cxnLst/>
              <a:rect l="l" t="t" r="r" b="b"/>
              <a:pathLst>
                <a:path w="1229995" h="393700">
                  <a:moveTo>
                    <a:pt x="1164336" y="0"/>
                  </a:moveTo>
                  <a:lnTo>
                    <a:pt x="65531" y="0"/>
                  </a:lnTo>
                  <a:lnTo>
                    <a:pt x="40022" y="5149"/>
                  </a:lnTo>
                  <a:lnTo>
                    <a:pt x="19192" y="19192"/>
                  </a:lnTo>
                  <a:lnTo>
                    <a:pt x="5149" y="40022"/>
                  </a:lnTo>
                  <a:lnTo>
                    <a:pt x="0" y="65531"/>
                  </a:lnTo>
                  <a:lnTo>
                    <a:pt x="0" y="327659"/>
                  </a:lnTo>
                  <a:lnTo>
                    <a:pt x="5149" y="353169"/>
                  </a:lnTo>
                  <a:lnTo>
                    <a:pt x="19192" y="373999"/>
                  </a:lnTo>
                  <a:lnTo>
                    <a:pt x="40022" y="388042"/>
                  </a:lnTo>
                  <a:lnTo>
                    <a:pt x="65531" y="393191"/>
                  </a:lnTo>
                  <a:lnTo>
                    <a:pt x="1164336" y="393191"/>
                  </a:lnTo>
                  <a:lnTo>
                    <a:pt x="1189845" y="388042"/>
                  </a:lnTo>
                  <a:lnTo>
                    <a:pt x="1210675" y="373999"/>
                  </a:lnTo>
                  <a:lnTo>
                    <a:pt x="1224718" y="353169"/>
                  </a:lnTo>
                  <a:lnTo>
                    <a:pt x="1229867" y="327659"/>
                  </a:lnTo>
                  <a:lnTo>
                    <a:pt x="1229867" y="65531"/>
                  </a:lnTo>
                  <a:lnTo>
                    <a:pt x="1224718" y="40022"/>
                  </a:lnTo>
                  <a:lnTo>
                    <a:pt x="1210675" y="19192"/>
                  </a:lnTo>
                  <a:lnTo>
                    <a:pt x="1189845" y="5149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8673" y="1171193"/>
              <a:ext cx="1229995" cy="393700"/>
            </a:xfrm>
            <a:custGeom>
              <a:avLst/>
              <a:gdLst/>
              <a:ahLst/>
              <a:cxnLst/>
              <a:rect l="l" t="t" r="r" b="b"/>
              <a:pathLst>
                <a:path w="1229995" h="393700">
                  <a:moveTo>
                    <a:pt x="1229867" y="65531"/>
                  </a:moveTo>
                  <a:lnTo>
                    <a:pt x="1224718" y="40022"/>
                  </a:lnTo>
                  <a:lnTo>
                    <a:pt x="1210675" y="19192"/>
                  </a:lnTo>
                  <a:lnTo>
                    <a:pt x="1189845" y="5149"/>
                  </a:lnTo>
                  <a:lnTo>
                    <a:pt x="1164336" y="0"/>
                  </a:lnTo>
                  <a:lnTo>
                    <a:pt x="65531" y="0"/>
                  </a:lnTo>
                  <a:lnTo>
                    <a:pt x="40022" y="5149"/>
                  </a:lnTo>
                  <a:lnTo>
                    <a:pt x="19192" y="19192"/>
                  </a:lnTo>
                  <a:lnTo>
                    <a:pt x="5149" y="40022"/>
                  </a:lnTo>
                  <a:lnTo>
                    <a:pt x="0" y="65531"/>
                  </a:lnTo>
                  <a:lnTo>
                    <a:pt x="0" y="327659"/>
                  </a:lnTo>
                  <a:lnTo>
                    <a:pt x="5149" y="353169"/>
                  </a:lnTo>
                  <a:lnTo>
                    <a:pt x="19192" y="373999"/>
                  </a:lnTo>
                  <a:lnTo>
                    <a:pt x="40022" y="388042"/>
                  </a:lnTo>
                  <a:lnTo>
                    <a:pt x="65531" y="393191"/>
                  </a:lnTo>
                  <a:lnTo>
                    <a:pt x="1164336" y="393191"/>
                  </a:lnTo>
                  <a:lnTo>
                    <a:pt x="1189845" y="388042"/>
                  </a:lnTo>
                  <a:lnTo>
                    <a:pt x="1210675" y="373999"/>
                  </a:lnTo>
                  <a:lnTo>
                    <a:pt x="1224718" y="353169"/>
                  </a:lnTo>
                  <a:lnTo>
                    <a:pt x="1229867" y="327659"/>
                  </a:lnTo>
                  <a:lnTo>
                    <a:pt x="1229867" y="65531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082541" y="1278889"/>
              <a:ext cx="880440" cy="1783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062222" y="1994915"/>
              <a:ext cx="742315" cy="603250"/>
            </a:xfrm>
            <a:custGeom>
              <a:avLst/>
              <a:gdLst/>
              <a:ahLst/>
              <a:cxnLst/>
              <a:rect l="l" t="t" r="r" b="b"/>
              <a:pathLst>
                <a:path w="742314" h="603250">
                  <a:moveTo>
                    <a:pt x="742188" y="0"/>
                  </a:moveTo>
                  <a:lnTo>
                    <a:pt x="713029" y="33492"/>
                  </a:lnTo>
                  <a:lnTo>
                    <a:pt x="633507" y="60864"/>
                  </a:lnTo>
                  <a:lnTo>
                    <a:pt x="578588" y="71385"/>
                  </a:lnTo>
                  <a:lnTo>
                    <a:pt x="515552" y="79331"/>
                  </a:lnTo>
                  <a:lnTo>
                    <a:pt x="445890" y="84354"/>
                  </a:lnTo>
                  <a:lnTo>
                    <a:pt x="371093" y="86106"/>
                  </a:lnTo>
                  <a:lnTo>
                    <a:pt x="296297" y="84354"/>
                  </a:lnTo>
                  <a:lnTo>
                    <a:pt x="226635" y="79331"/>
                  </a:lnTo>
                  <a:lnTo>
                    <a:pt x="163599" y="71385"/>
                  </a:lnTo>
                  <a:lnTo>
                    <a:pt x="108680" y="60864"/>
                  </a:lnTo>
                  <a:lnTo>
                    <a:pt x="63369" y="48117"/>
                  </a:lnTo>
                  <a:lnTo>
                    <a:pt x="7538" y="17336"/>
                  </a:lnTo>
                  <a:lnTo>
                    <a:pt x="0" y="0"/>
                  </a:lnTo>
                  <a:lnTo>
                    <a:pt x="0" y="516635"/>
                  </a:lnTo>
                  <a:lnTo>
                    <a:pt x="29158" y="550128"/>
                  </a:lnTo>
                  <a:lnTo>
                    <a:pt x="108680" y="577500"/>
                  </a:lnTo>
                  <a:lnTo>
                    <a:pt x="163599" y="588021"/>
                  </a:lnTo>
                  <a:lnTo>
                    <a:pt x="226635" y="595967"/>
                  </a:lnTo>
                  <a:lnTo>
                    <a:pt x="296297" y="600990"/>
                  </a:lnTo>
                  <a:lnTo>
                    <a:pt x="371093" y="602741"/>
                  </a:lnTo>
                  <a:lnTo>
                    <a:pt x="445890" y="600990"/>
                  </a:lnTo>
                  <a:lnTo>
                    <a:pt x="515552" y="595967"/>
                  </a:lnTo>
                  <a:lnTo>
                    <a:pt x="578588" y="588021"/>
                  </a:lnTo>
                  <a:lnTo>
                    <a:pt x="633507" y="577500"/>
                  </a:lnTo>
                  <a:lnTo>
                    <a:pt x="678818" y="564753"/>
                  </a:lnTo>
                  <a:lnTo>
                    <a:pt x="734649" y="533972"/>
                  </a:lnTo>
                  <a:lnTo>
                    <a:pt x="742188" y="516635"/>
                  </a:lnTo>
                  <a:lnTo>
                    <a:pt x="742188" y="0"/>
                  </a:lnTo>
                  <a:close/>
                </a:path>
              </a:pathLst>
            </a:custGeom>
            <a:solidFill>
              <a:srgbClr val="F78D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062222" y="1908809"/>
              <a:ext cx="742315" cy="172720"/>
            </a:xfrm>
            <a:custGeom>
              <a:avLst/>
              <a:gdLst/>
              <a:ahLst/>
              <a:cxnLst/>
              <a:rect l="l" t="t" r="r" b="b"/>
              <a:pathLst>
                <a:path w="742314" h="172719">
                  <a:moveTo>
                    <a:pt x="371093" y="0"/>
                  </a:moveTo>
                  <a:lnTo>
                    <a:pt x="296297" y="1751"/>
                  </a:lnTo>
                  <a:lnTo>
                    <a:pt x="226635" y="6774"/>
                  </a:lnTo>
                  <a:lnTo>
                    <a:pt x="163599" y="14720"/>
                  </a:lnTo>
                  <a:lnTo>
                    <a:pt x="108680" y="25241"/>
                  </a:lnTo>
                  <a:lnTo>
                    <a:pt x="63369" y="37988"/>
                  </a:lnTo>
                  <a:lnTo>
                    <a:pt x="7538" y="68769"/>
                  </a:lnTo>
                  <a:lnTo>
                    <a:pt x="0" y="86106"/>
                  </a:lnTo>
                  <a:lnTo>
                    <a:pt x="7538" y="103442"/>
                  </a:lnTo>
                  <a:lnTo>
                    <a:pt x="63369" y="134223"/>
                  </a:lnTo>
                  <a:lnTo>
                    <a:pt x="108680" y="146970"/>
                  </a:lnTo>
                  <a:lnTo>
                    <a:pt x="163599" y="157491"/>
                  </a:lnTo>
                  <a:lnTo>
                    <a:pt x="226635" y="165437"/>
                  </a:lnTo>
                  <a:lnTo>
                    <a:pt x="296297" y="170460"/>
                  </a:lnTo>
                  <a:lnTo>
                    <a:pt x="371093" y="172212"/>
                  </a:lnTo>
                  <a:lnTo>
                    <a:pt x="445890" y="170460"/>
                  </a:lnTo>
                  <a:lnTo>
                    <a:pt x="515552" y="165437"/>
                  </a:lnTo>
                  <a:lnTo>
                    <a:pt x="578588" y="157491"/>
                  </a:lnTo>
                  <a:lnTo>
                    <a:pt x="633507" y="146970"/>
                  </a:lnTo>
                  <a:lnTo>
                    <a:pt x="678818" y="134223"/>
                  </a:lnTo>
                  <a:lnTo>
                    <a:pt x="734649" y="103442"/>
                  </a:lnTo>
                  <a:lnTo>
                    <a:pt x="742188" y="86106"/>
                  </a:lnTo>
                  <a:lnTo>
                    <a:pt x="734649" y="68769"/>
                  </a:lnTo>
                  <a:lnTo>
                    <a:pt x="678818" y="37988"/>
                  </a:lnTo>
                  <a:lnTo>
                    <a:pt x="633507" y="25241"/>
                  </a:lnTo>
                  <a:lnTo>
                    <a:pt x="578588" y="14720"/>
                  </a:lnTo>
                  <a:lnTo>
                    <a:pt x="515552" y="6774"/>
                  </a:lnTo>
                  <a:lnTo>
                    <a:pt x="445890" y="1751"/>
                  </a:lnTo>
                  <a:lnTo>
                    <a:pt x="371093" y="0"/>
                  </a:lnTo>
                  <a:close/>
                </a:path>
              </a:pathLst>
            </a:custGeom>
            <a:solidFill>
              <a:srgbClr val="F9BAA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062222" y="1908809"/>
              <a:ext cx="742315" cy="688975"/>
            </a:xfrm>
            <a:custGeom>
              <a:avLst/>
              <a:gdLst/>
              <a:ahLst/>
              <a:cxnLst/>
              <a:rect l="l" t="t" r="r" b="b"/>
              <a:pathLst>
                <a:path w="742314" h="688975">
                  <a:moveTo>
                    <a:pt x="742188" y="86106"/>
                  </a:moveTo>
                  <a:lnTo>
                    <a:pt x="713029" y="119598"/>
                  </a:lnTo>
                  <a:lnTo>
                    <a:pt x="633507" y="146970"/>
                  </a:lnTo>
                  <a:lnTo>
                    <a:pt x="578588" y="157491"/>
                  </a:lnTo>
                  <a:lnTo>
                    <a:pt x="515552" y="165437"/>
                  </a:lnTo>
                  <a:lnTo>
                    <a:pt x="445890" y="170460"/>
                  </a:lnTo>
                  <a:lnTo>
                    <a:pt x="371093" y="172212"/>
                  </a:lnTo>
                  <a:lnTo>
                    <a:pt x="296297" y="170460"/>
                  </a:lnTo>
                  <a:lnTo>
                    <a:pt x="226635" y="165437"/>
                  </a:lnTo>
                  <a:lnTo>
                    <a:pt x="163599" y="157491"/>
                  </a:lnTo>
                  <a:lnTo>
                    <a:pt x="108680" y="146970"/>
                  </a:lnTo>
                  <a:lnTo>
                    <a:pt x="63369" y="134223"/>
                  </a:lnTo>
                  <a:lnTo>
                    <a:pt x="7538" y="103442"/>
                  </a:lnTo>
                  <a:lnTo>
                    <a:pt x="0" y="86106"/>
                  </a:lnTo>
                  <a:lnTo>
                    <a:pt x="7538" y="68769"/>
                  </a:lnTo>
                  <a:lnTo>
                    <a:pt x="63369" y="37988"/>
                  </a:lnTo>
                  <a:lnTo>
                    <a:pt x="108680" y="25241"/>
                  </a:lnTo>
                  <a:lnTo>
                    <a:pt x="163599" y="14720"/>
                  </a:lnTo>
                  <a:lnTo>
                    <a:pt x="226635" y="6774"/>
                  </a:lnTo>
                  <a:lnTo>
                    <a:pt x="296297" y="1751"/>
                  </a:lnTo>
                  <a:lnTo>
                    <a:pt x="371093" y="0"/>
                  </a:lnTo>
                  <a:lnTo>
                    <a:pt x="445890" y="1751"/>
                  </a:lnTo>
                  <a:lnTo>
                    <a:pt x="515552" y="6774"/>
                  </a:lnTo>
                  <a:lnTo>
                    <a:pt x="578588" y="14720"/>
                  </a:lnTo>
                  <a:lnTo>
                    <a:pt x="633507" y="25241"/>
                  </a:lnTo>
                  <a:lnTo>
                    <a:pt x="678818" y="37988"/>
                  </a:lnTo>
                  <a:lnTo>
                    <a:pt x="734649" y="68769"/>
                  </a:lnTo>
                  <a:lnTo>
                    <a:pt x="742188" y="86106"/>
                  </a:lnTo>
                  <a:close/>
                </a:path>
                <a:path w="742314" h="688975">
                  <a:moveTo>
                    <a:pt x="742188" y="86106"/>
                  </a:moveTo>
                  <a:lnTo>
                    <a:pt x="742188" y="602741"/>
                  </a:lnTo>
                  <a:lnTo>
                    <a:pt x="734649" y="620078"/>
                  </a:lnTo>
                  <a:lnTo>
                    <a:pt x="678818" y="650859"/>
                  </a:lnTo>
                  <a:lnTo>
                    <a:pt x="633507" y="663606"/>
                  </a:lnTo>
                  <a:lnTo>
                    <a:pt x="578588" y="674127"/>
                  </a:lnTo>
                  <a:lnTo>
                    <a:pt x="515552" y="682073"/>
                  </a:lnTo>
                  <a:lnTo>
                    <a:pt x="445890" y="687096"/>
                  </a:lnTo>
                  <a:lnTo>
                    <a:pt x="371093" y="688847"/>
                  </a:lnTo>
                  <a:lnTo>
                    <a:pt x="296297" y="687096"/>
                  </a:lnTo>
                  <a:lnTo>
                    <a:pt x="226635" y="682073"/>
                  </a:lnTo>
                  <a:lnTo>
                    <a:pt x="163599" y="674127"/>
                  </a:lnTo>
                  <a:lnTo>
                    <a:pt x="108680" y="663606"/>
                  </a:lnTo>
                  <a:lnTo>
                    <a:pt x="63369" y="650859"/>
                  </a:lnTo>
                  <a:lnTo>
                    <a:pt x="7538" y="620078"/>
                  </a:lnTo>
                  <a:lnTo>
                    <a:pt x="0" y="602741"/>
                  </a:lnTo>
                  <a:lnTo>
                    <a:pt x="0" y="86106"/>
                  </a:lnTo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273296" y="2024761"/>
              <a:ext cx="437083" cy="1783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175505" y="2207640"/>
              <a:ext cx="603097" cy="1783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395216" y="2390520"/>
              <a:ext cx="152400" cy="1783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9667" y="1320926"/>
              <a:ext cx="577215" cy="963930"/>
            </a:xfrm>
            <a:custGeom>
              <a:avLst/>
              <a:gdLst/>
              <a:ahLst/>
              <a:cxnLst/>
              <a:rect l="l" t="t" r="r" b="b"/>
              <a:pathLst>
                <a:path w="577214" h="963930">
                  <a:moveTo>
                    <a:pt x="259392" y="57387"/>
                  </a:moveTo>
                  <a:lnTo>
                    <a:pt x="213106" y="82042"/>
                  </a:lnTo>
                  <a:lnTo>
                    <a:pt x="179324" y="105663"/>
                  </a:lnTo>
                  <a:lnTo>
                    <a:pt x="147701" y="133096"/>
                  </a:lnTo>
                  <a:lnTo>
                    <a:pt x="118745" y="163449"/>
                  </a:lnTo>
                  <a:lnTo>
                    <a:pt x="92456" y="196723"/>
                  </a:lnTo>
                  <a:lnTo>
                    <a:pt x="69215" y="232790"/>
                  </a:lnTo>
                  <a:lnTo>
                    <a:pt x="48895" y="271399"/>
                  </a:lnTo>
                  <a:lnTo>
                    <a:pt x="31750" y="312420"/>
                  </a:lnTo>
                  <a:lnTo>
                    <a:pt x="18161" y="355219"/>
                  </a:lnTo>
                  <a:lnTo>
                    <a:pt x="8255" y="399796"/>
                  </a:lnTo>
                  <a:lnTo>
                    <a:pt x="2032" y="446024"/>
                  </a:lnTo>
                  <a:lnTo>
                    <a:pt x="0" y="493522"/>
                  </a:lnTo>
                  <a:lnTo>
                    <a:pt x="508" y="517271"/>
                  </a:lnTo>
                  <a:lnTo>
                    <a:pt x="4572" y="564388"/>
                  </a:lnTo>
                  <a:lnTo>
                    <a:pt x="12573" y="609854"/>
                  </a:lnTo>
                  <a:lnTo>
                    <a:pt x="24130" y="653542"/>
                  </a:lnTo>
                  <a:lnTo>
                    <a:pt x="39370" y="695452"/>
                  </a:lnTo>
                  <a:lnTo>
                    <a:pt x="57912" y="735203"/>
                  </a:lnTo>
                  <a:lnTo>
                    <a:pt x="79756" y="772668"/>
                  </a:lnTo>
                  <a:lnTo>
                    <a:pt x="104394" y="807466"/>
                  </a:lnTo>
                  <a:lnTo>
                    <a:pt x="131826" y="839343"/>
                  </a:lnTo>
                  <a:lnTo>
                    <a:pt x="162052" y="868426"/>
                  </a:lnTo>
                  <a:lnTo>
                    <a:pt x="194564" y="893953"/>
                  </a:lnTo>
                  <a:lnTo>
                    <a:pt x="229362" y="915924"/>
                  </a:lnTo>
                  <a:lnTo>
                    <a:pt x="266192" y="934085"/>
                  </a:lnTo>
                  <a:lnTo>
                    <a:pt x="304927" y="948182"/>
                  </a:lnTo>
                  <a:lnTo>
                    <a:pt x="345313" y="957834"/>
                  </a:lnTo>
                  <a:lnTo>
                    <a:pt x="386969" y="962787"/>
                  </a:lnTo>
                  <a:lnTo>
                    <a:pt x="408305" y="963549"/>
                  </a:lnTo>
                  <a:lnTo>
                    <a:pt x="429895" y="962914"/>
                  </a:lnTo>
                  <a:lnTo>
                    <a:pt x="473329" y="957707"/>
                  </a:lnTo>
                  <a:lnTo>
                    <a:pt x="515620" y="947547"/>
                  </a:lnTo>
                  <a:lnTo>
                    <a:pt x="556768" y="932180"/>
                  </a:lnTo>
                  <a:lnTo>
                    <a:pt x="576961" y="922401"/>
                  </a:lnTo>
                  <a:lnTo>
                    <a:pt x="565859" y="899541"/>
                  </a:lnTo>
                  <a:lnTo>
                    <a:pt x="410083" y="899541"/>
                  </a:lnTo>
                  <a:lnTo>
                    <a:pt x="392557" y="899160"/>
                  </a:lnTo>
                  <a:lnTo>
                    <a:pt x="341503" y="891794"/>
                  </a:lnTo>
                  <a:lnTo>
                    <a:pt x="292735" y="875792"/>
                  </a:lnTo>
                  <a:lnTo>
                    <a:pt x="247269" y="852170"/>
                  </a:lnTo>
                  <a:lnTo>
                    <a:pt x="205105" y="820928"/>
                  </a:lnTo>
                  <a:lnTo>
                    <a:pt x="167132" y="783082"/>
                  </a:lnTo>
                  <a:lnTo>
                    <a:pt x="134239" y="739140"/>
                  </a:lnTo>
                  <a:lnTo>
                    <a:pt x="106807" y="689610"/>
                  </a:lnTo>
                  <a:lnTo>
                    <a:pt x="91948" y="654177"/>
                  </a:lnTo>
                  <a:lnTo>
                    <a:pt x="80010" y="616712"/>
                  </a:lnTo>
                  <a:lnTo>
                    <a:pt x="71247" y="577596"/>
                  </a:lnTo>
                  <a:lnTo>
                    <a:pt x="65786" y="536828"/>
                  </a:lnTo>
                  <a:lnTo>
                    <a:pt x="64008" y="494792"/>
                  </a:lnTo>
                  <a:lnTo>
                    <a:pt x="64389" y="473710"/>
                  </a:lnTo>
                  <a:lnTo>
                    <a:pt x="67945" y="432435"/>
                  </a:lnTo>
                  <a:lnTo>
                    <a:pt x="74930" y="392557"/>
                  </a:lnTo>
                  <a:lnTo>
                    <a:pt x="85090" y="354075"/>
                  </a:lnTo>
                  <a:lnTo>
                    <a:pt x="98425" y="317500"/>
                  </a:lnTo>
                  <a:lnTo>
                    <a:pt x="114554" y="282828"/>
                  </a:lnTo>
                  <a:lnTo>
                    <a:pt x="143764" y="235076"/>
                  </a:lnTo>
                  <a:lnTo>
                    <a:pt x="178181" y="193039"/>
                  </a:lnTo>
                  <a:lnTo>
                    <a:pt x="217297" y="157225"/>
                  </a:lnTo>
                  <a:lnTo>
                    <a:pt x="260477" y="128270"/>
                  </a:lnTo>
                  <a:lnTo>
                    <a:pt x="265406" y="125682"/>
                  </a:lnTo>
                  <a:lnTo>
                    <a:pt x="283591" y="81661"/>
                  </a:lnTo>
                  <a:lnTo>
                    <a:pt x="259392" y="57387"/>
                  </a:lnTo>
                  <a:close/>
                </a:path>
                <a:path w="577214" h="963930">
                  <a:moveTo>
                    <a:pt x="549021" y="864870"/>
                  </a:moveTo>
                  <a:lnTo>
                    <a:pt x="498602" y="885825"/>
                  </a:lnTo>
                  <a:lnTo>
                    <a:pt x="445897" y="897255"/>
                  </a:lnTo>
                  <a:lnTo>
                    <a:pt x="410083" y="899541"/>
                  </a:lnTo>
                  <a:lnTo>
                    <a:pt x="565859" y="899541"/>
                  </a:lnTo>
                  <a:lnTo>
                    <a:pt x="549021" y="864870"/>
                  </a:lnTo>
                  <a:close/>
                </a:path>
                <a:path w="577214" h="963930">
                  <a:moveTo>
                    <a:pt x="391595" y="51943"/>
                  </a:moveTo>
                  <a:lnTo>
                    <a:pt x="271780" y="51943"/>
                  </a:lnTo>
                  <a:lnTo>
                    <a:pt x="295402" y="111378"/>
                  </a:lnTo>
                  <a:lnTo>
                    <a:pt x="291211" y="113030"/>
                  </a:lnTo>
                  <a:lnTo>
                    <a:pt x="275717" y="120269"/>
                  </a:lnTo>
                  <a:lnTo>
                    <a:pt x="265406" y="125682"/>
                  </a:lnTo>
                  <a:lnTo>
                    <a:pt x="239522" y="188340"/>
                  </a:lnTo>
                  <a:lnTo>
                    <a:pt x="409194" y="56769"/>
                  </a:lnTo>
                  <a:lnTo>
                    <a:pt x="391595" y="51943"/>
                  </a:lnTo>
                  <a:close/>
                </a:path>
                <a:path w="577214" h="963930">
                  <a:moveTo>
                    <a:pt x="283591" y="81661"/>
                  </a:moveTo>
                  <a:lnTo>
                    <a:pt x="265406" y="125682"/>
                  </a:lnTo>
                  <a:lnTo>
                    <a:pt x="275717" y="120269"/>
                  </a:lnTo>
                  <a:lnTo>
                    <a:pt x="291211" y="113030"/>
                  </a:lnTo>
                  <a:lnTo>
                    <a:pt x="295402" y="111378"/>
                  </a:lnTo>
                  <a:lnTo>
                    <a:pt x="283591" y="81661"/>
                  </a:lnTo>
                  <a:close/>
                </a:path>
                <a:path w="577214" h="963930">
                  <a:moveTo>
                    <a:pt x="271780" y="51943"/>
                  </a:moveTo>
                  <a:lnTo>
                    <a:pt x="267716" y="53594"/>
                  </a:lnTo>
                  <a:lnTo>
                    <a:pt x="259392" y="57387"/>
                  </a:lnTo>
                  <a:lnTo>
                    <a:pt x="283591" y="81661"/>
                  </a:lnTo>
                  <a:lnTo>
                    <a:pt x="271780" y="51943"/>
                  </a:lnTo>
                  <a:close/>
                </a:path>
                <a:path w="577214" h="963930">
                  <a:moveTo>
                    <a:pt x="202184" y="0"/>
                  </a:moveTo>
                  <a:lnTo>
                    <a:pt x="259392" y="57387"/>
                  </a:lnTo>
                  <a:lnTo>
                    <a:pt x="267716" y="53594"/>
                  </a:lnTo>
                  <a:lnTo>
                    <a:pt x="271780" y="51943"/>
                  </a:lnTo>
                  <a:lnTo>
                    <a:pt x="391595" y="51943"/>
                  </a:lnTo>
                  <a:lnTo>
                    <a:pt x="202184" y="0"/>
                  </a:lnTo>
                  <a:close/>
                </a:path>
              </a:pathLst>
            </a:custGeom>
            <a:solidFill>
              <a:srgbClr val="4862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908422" y="1907158"/>
              <a:ext cx="509270" cy="350520"/>
            </a:xfrm>
            <a:custGeom>
              <a:avLst/>
              <a:gdLst/>
              <a:ahLst/>
              <a:cxnLst/>
              <a:rect l="l" t="t" r="r" b="b"/>
              <a:pathLst>
                <a:path w="509270" h="350519">
                  <a:moveTo>
                    <a:pt x="456564" y="0"/>
                  </a:moveTo>
                  <a:lnTo>
                    <a:pt x="466978" y="16002"/>
                  </a:lnTo>
                  <a:lnTo>
                    <a:pt x="0" y="318135"/>
                  </a:lnTo>
                  <a:lnTo>
                    <a:pt x="20574" y="350012"/>
                  </a:lnTo>
                  <a:lnTo>
                    <a:pt x="487679" y="47879"/>
                  </a:lnTo>
                  <a:lnTo>
                    <a:pt x="497966" y="63881"/>
                  </a:lnTo>
                  <a:lnTo>
                    <a:pt x="509269" y="11303"/>
                  </a:lnTo>
                  <a:lnTo>
                    <a:pt x="456564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08422" y="1907158"/>
              <a:ext cx="509270" cy="350520"/>
            </a:xfrm>
            <a:custGeom>
              <a:avLst/>
              <a:gdLst/>
              <a:ahLst/>
              <a:cxnLst/>
              <a:rect l="l" t="t" r="r" b="b"/>
              <a:pathLst>
                <a:path w="509270" h="350519">
                  <a:moveTo>
                    <a:pt x="0" y="318135"/>
                  </a:moveTo>
                  <a:lnTo>
                    <a:pt x="466978" y="16002"/>
                  </a:lnTo>
                  <a:lnTo>
                    <a:pt x="456564" y="0"/>
                  </a:lnTo>
                  <a:lnTo>
                    <a:pt x="509269" y="11303"/>
                  </a:lnTo>
                  <a:lnTo>
                    <a:pt x="497966" y="63881"/>
                  </a:lnTo>
                  <a:lnTo>
                    <a:pt x="487679" y="47879"/>
                  </a:lnTo>
                  <a:lnTo>
                    <a:pt x="20574" y="350012"/>
                  </a:lnTo>
                  <a:lnTo>
                    <a:pt x="0" y="318135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206237" y="1275206"/>
              <a:ext cx="327660" cy="330835"/>
            </a:xfrm>
            <a:custGeom>
              <a:avLst/>
              <a:gdLst/>
              <a:ahLst/>
              <a:cxnLst/>
              <a:rect l="l" t="t" r="r" b="b"/>
              <a:pathLst>
                <a:path w="327660" h="330834">
                  <a:moveTo>
                    <a:pt x="28321" y="0"/>
                  </a:moveTo>
                  <a:lnTo>
                    <a:pt x="0" y="27812"/>
                  </a:lnTo>
                  <a:lnTo>
                    <a:pt x="284861" y="316483"/>
                  </a:lnTo>
                  <a:lnTo>
                    <a:pt x="270763" y="330453"/>
                  </a:lnTo>
                  <a:lnTo>
                    <a:pt x="326771" y="330834"/>
                  </a:lnTo>
                  <a:lnTo>
                    <a:pt x="327151" y="274700"/>
                  </a:lnTo>
                  <a:lnTo>
                    <a:pt x="313054" y="288670"/>
                  </a:lnTo>
                  <a:lnTo>
                    <a:pt x="28321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206237" y="1275206"/>
              <a:ext cx="327660" cy="330835"/>
            </a:xfrm>
            <a:custGeom>
              <a:avLst/>
              <a:gdLst/>
              <a:ahLst/>
              <a:cxnLst/>
              <a:rect l="l" t="t" r="r" b="b"/>
              <a:pathLst>
                <a:path w="327660" h="330834">
                  <a:moveTo>
                    <a:pt x="28321" y="0"/>
                  </a:moveTo>
                  <a:lnTo>
                    <a:pt x="313054" y="288670"/>
                  </a:lnTo>
                  <a:lnTo>
                    <a:pt x="327151" y="274700"/>
                  </a:lnTo>
                  <a:lnTo>
                    <a:pt x="326771" y="330834"/>
                  </a:lnTo>
                  <a:lnTo>
                    <a:pt x="270763" y="330453"/>
                  </a:lnTo>
                  <a:lnTo>
                    <a:pt x="284861" y="316483"/>
                  </a:lnTo>
                  <a:lnTo>
                    <a:pt x="0" y="27812"/>
                  </a:lnTo>
                  <a:lnTo>
                    <a:pt x="28321" y="0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532881" y="1681733"/>
              <a:ext cx="998219" cy="341630"/>
            </a:xfrm>
            <a:custGeom>
              <a:avLst/>
              <a:gdLst/>
              <a:ahLst/>
              <a:cxnLst/>
              <a:rect l="l" t="t" r="r" b="b"/>
              <a:pathLst>
                <a:path w="998220" h="341630">
                  <a:moveTo>
                    <a:pt x="941323" y="0"/>
                  </a:moveTo>
                  <a:lnTo>
                    <a:pt x="56895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5"/>
                  </a:lnTo>
                  <a:lnTo>
                    <a:pt x="0" y="284479"/>
                  </a:lnTo>
                  <a:lnTo>
                    <a:pt x="4478" y="306603"/>
                  </a:lnTo>
                  <a:lnTo>
                    <a:pt x="16684" y="324691"/>
                  </a:lnTo>
                  <a:lnTo>
                    <a:pt x="34772" y="336897"/>
                  </a:lnTo>
                  <a:lnTo>
                    <a:pt x="56895" y="341375"/>
                  </a:lnTo>
                  <a:lnTo>
                    <a:pt x="941323" y="341375"/>
                  </a:lnTo>
                  <a:lnTo>
                    <a:pt x="963447" y="336897"/>
                  </a:lnTo>
                  <a:lnTo>
                    <a:pt x="981535" y="324691"/>
                  </a:lnTo>
                  <a:lnTo>
                    <a:pt x="993741" y="306603"/>
                  </a:lnTo>
                  <a:lnTo>
                    <a:pt x="998219" y="284479"/>
                  </a:lnTo>
                  <a:lnTo>
                    <a:pt x="998219" y="56895"/>
                  </a:lnTo>
                  <a:lnTo>
                    <a:pt x="993741" y="34772"/>
                  </a:lnTo>
                  <a:lnTo>
                    <a:pt x="981535" y="16684"/>
                  </a:lnTo>
                  <a:lnTo>
                    <a:pt x="963447" y="4478"/>
                  </a:lnTo>
                  <a:lnTo>
                    <a:pt x="941323" y="0"/>
                  </a:lnTo>
                  <a:close/>
                </a:path>
              </a:pathLst>
            </a:custGeom>
            <a:solidFill>
              <a:srgbClr val="558D1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32881" y="1681733"/>
              <a:ext cx="998219" cy="341630"/>
            </a:xfrm>
            <a:custGeom>
              <a:avLst/>
              <a:gdLst/>
              <a:ahLst/>
              <a:cxnLst/>
              <a:rect l="l" t="t" r="r" b="b"/>
              <a:pathLst>
                <a:path w="998220" h="341630">
                  <a:moveTo>
                    <a:pt x="998219" y="56895"/>
                  </a:moveTo>
                  <a:lnTo>
                    <a:pt x="993741" y="34772"/>
                  </a:lnTo>
                  <a:lnTo>
                    <a:pt x="981535" y="16684"/>
                  </a:lnTo>
                  <a:lnTo>
                    <a:pt x="963447" y="4478"/>
                  </a:lnTo>
                  <a:lnTo>
                    <a:pt x="941323" y="0"/>
                  </a:lnTo>
                  <a:lnTo>
                    <a:pt x="56895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5"/>
                  </a:lnTo>
                  <a:lnTo>
                    <a:pt x="0" y="284479"/>
                  </a:lnTo>
                  <a:lnTo>
                    <a:pt x="4478" y="306603"/>
                  </a:lnTo>
                  <a:lnTo>
                    <a:pt x="16684" y="324691"/>
                  </a:lnTo>
                  <a:lnTo>
                    <a:pt x="34772" y="336897"/>
                  </a:lnTo>
                  <a:lnTo>
                    <a:pt x="56895" y="341375"/>
                  </a:lnTo>
                  <a:lnTo>
                    <a:pt x="941323" y="341375"/>
                  </a:lnTo>
                  <a:lnTo>
                    <a:pt x="963447" y="336897"/>
                  </a:lnTo>
                  <a:lnTo>
                    <a:pt x="981535" y="324691"/>
                  </a:lnTo>
                  <a:lnTo>
                    <a:pt x="993741" y="306603"/>
                  </a:lnTo>
                  <a:lnTo>
                    <a:pt x="998219" y="284479"/>
                  </a:lnTo>
                  <a:lnTo>
                    <a:pt x="998219" y="56895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660390" y="1672462"/>
              <a:ext cx="828039" cy="1783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989573" y="1855342"/>
              <a:ext cx="170687" cy="1783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735322" y="877950"/>
              <a:ext cx="1961514" cy="884555"/>
            </a:xfrm>
            <a:custGeom>
              <a:avLst/>
              <a:gdLst/>
              <a:ahLst/>
              <a:cxnLst/>
              <a:rect l="l" t="t" r="r" b="b"/>
              <a:pathLst>
                <a:path w="1961515" h="884555">
                  <a:moveTo>
                    <a:pt x="1288017" y="64008"/>
                  </a:moveTo>
                  <a:lnTo>
                    <a:pt x="793114" y="64008"/>
                  </a:lnTo>
                  <a:lnTo>
                    <a:pt x="846201" y="64388"/>
                  </a:lnTo>
                  <a:lnTo>
                    <a:pt x="899287" y="66421"/>
                  </a:lnTo>
                  <a:lnTo>
                    <a:pt x="952118" y="69850"/>
                  </a:lnTo>
                  <a:lnTo>
                    <a:pt x="1004697" y="74929"/>
                  </a:lnTo>
                  <a:lnTo>
                    <a:pt x="1056893" y="81407"/>
                  </a:lnTo>
                  <a:lnTo>
                    <a:pt x="1108455" y="89408"/>
                  </a:lnTo>
                  <a:lnTo>
                    <a:pt x="1159637" y="98933"/>
                  </a:lnTo>
                  <a:lnTo>
                    <a:pt x="1210055" y="109854"/>
                  </a:lnTo>
                  <a:lnTo>
                    <a:pt x="1259586" y="122427"/>
                  </a:lnTo>
                  <a:lnTo>
                    <a:pt x="1308353" y="136398"/>
                  </a:lnTo>
                  <a:lnTo>
                    <a:pt x="1356105" y="151891"/>
                  </a:lnTo>
                  <a:lnTo>
                    <a:pt x="1402714" y="169037"/>
                  </a:lnTo>
                  <a:lnTo>
                    <a:pt x="1448053" y="187578"/>
                  </a:lnTo>
                  <a:lnTo>
                    <a:pt x="1492123" y="207518"/>
                  </a:lnTo>
                  <a:lnTo>
                    <a:pt x="1534794" y="228981"/>
                  </a:lnTo>
                  <a:lnTo>
                    <a:pt x="1576069" y="251840"/>
                  </a:lnTo>
                  <a:lnTo>
                    <a:pt x="1626107" y="283210"/>
                  </a:lnTo>
                  <a:lnTo>
                    <a:pt x="1672336" y="316357"/>
                  </a:lnTo>
                  <a:lnTo>
                    <a:pt x="1714245" y="350647"/>
                  </a:lnTo>
                  <a:lnTo>
                    <a:pt x="1751964" y="386334"/>
                  </a:lnTo>
                  <a:lnTo>
                    <a:pt x="1785493" y="423037"/>
                  </a:lnTo>
                  <a:lnTo>
                    <a:pt x="1814449" y="460628"/>
                  </a:lnTo>
                  <a:lnTo>
                    <a:pt x="1839213" y="499110"/>
                  </a:lnTo>
                  <a:lnTo>
                    <a:pt x="1859533" y="537972"/>
                  </a:lnTo>
                  <a:lnTo>
                    <a:pt x="1875662" y="577596"/>
                  </a:lnTo>
                  <a:lnTo>
                    <a:pt x="1887093" y="617347"/>
                  </a:lnTo>
                  <a:lnTo>
                    <a:pt x="1894331" y="657478"/>
                  </a:lnTo>
                  <a:lnTo>
                    <a:pt x="1897019" y="694944"/>
                  </a:lnTo>
                  <a:lnTo>
                    <a:pt x="1896999" y="718058"/>
                  </a:lnTo>
                  <a:lnTo>
                    <a:pt x="1893061" y="758444"/>
                  </a:lnTo>
                  <a:lnTo>
                    <a:pt x="1884679" y="799211"/>
                  </a:lnTo>
                  <a:lnTo>
                    <a:pt x="1871599" y="839851"/>
                  </a:lnTo>
                  <a:lnTo>
                    <a:pt x="1863344" y="860171"/>
                  </a:lnTo>
                  <a:lnTo>
                    <a:pt x="1922526" y="884174"/>
                  </a:lnTo>
                  <a:lnTo>
                    <a:pt x="1940178" y="837311"/>
                  </a:lnTo>
                  <a:lnTo>
                    <a:pt x="1952498" y="790066"/>
                  </a:lnTo>
                  <a:lnTo>
                    <a:pt x="1959482" y="742441"/>
                  </a:lnTo>
                  <a:lnTo>
                    <a:pt x="1961133" y="694944"/>
                  </a:lnTo>
                  <a:lnTo>
                    <a:pt x="1959991" y="671195"/>
                  </a:lnTo>
                  <a:lnTo>
                    <a:pt x="1954022" y="624204"/>
                  </a:lnTo>
                  <a:lnTo>
                    <a:pt x="1942846" y="577850"/>
                  </a:lnTo>
                  <a:lnTo>
                    <a:pt x="1926844" y="532257"/>
                  </a:lnTo>
                  <a:lnTo>
                    <a:pt x="1905888" y="487425"/>
                  </a:lnTo>
                  <a:lnTo>
                    <a:pt x="1880361" y="443864"/>
                  </a:lnTo>
                  <a:lnTo>
                    <a:pt x="1850262" y="401574"/>
                  </a:lnTo>
                  <a:lnTo>
                    <a:pt x="1815719" y="360552"/>
                  </a:lnTo>
                  <a:lnTo>
                    <a:pt x="1776729" y="321056"/>
                  </a:lnTo>
                  <a:lnTo>
                    <a:pt x="1733550" y="283083"/>
                  </a:lnTo>
                  <a:lnTo>
                    <a:pt x="1686052" y="246887"/>
                  </a:lnTo>
                  <a:lnTo>
                    <a:pt x="1634616" y="212471"/>
                  </a:lnTo>
                  <a:lnTo>
                    <a:pt x="1563497" y="171831"/>
                  </a:lnTo>
                  <a:lnTo>
                    <a:pt x="1518539" y="149225"/>
                  </a:lnTo>
                  <a:lnTo>
                    <a:pt x="1472183" y="128270"/>
                  </a:lnTo>
                  <a:lnTo>
                    <a:pt x="1424558" y="108838"/>
                  </a:lnTo>
                  <a:lnTo>
                    <a:pt x="1375790" y="91059"/>
                  </a:lnTo>
                  <a:lnTo>
                    <a:pt x="1326006" y="74929"/>
                  </a:lnTo>
                  <a:lnTo>
                    <a:pt x="1288017" y="64008"/>
                  </a:lnTo>
                  <a:close/>
                </a:path>
                <a:path w="1961515" h="884555">
                  <a:moveTo>
                    <a:pt x="124713" y="58420"/>
                  </a:moveTo>
                  <a:lnTo>
                    <a:pt x="0" y="233172"/>
                  </a:lnTo>
                  <a:lnTo>
                    <a:pt x="214629" y="228091"/>
                  </a:lnTo>
                  <a:lnTo>
                    <a:pt x="166947" y="202311"/>
                  </a:lnTo>
                  <a:lnTo>
                    <a:pt x="126745" y="202311"/>
                  </a:lnTo>
                  <a:lnTo>
                    <a:pt x="99567" y="144272"/>
                  </a:lnTo>
                  <a:lnTo>
                    <a:pt x="115697" y="136778"/>
                  </a:lnTo>
                  <a:lnTo>
                    <a:pt x="116876" y="136273"/>
                  </a:lnTo>
                  <a:lnTo>
                    <a:pt x="124713" y="58420"/>
                  </a:lnTo>
                  <a:close/>
                </a:path>
                <a:path w="1961515" h="884555">
                  <a:moveTo>
                    <a:pt x="116876" y="136273"/>
                  </a:moveTo>
                  <a:lnTo>
                    <a:pt x="115697" y="136778"/>
                  </a:lnTo>
                  <a:lnTo>
                    <a:pt x="99567" y="144272"/>
                  </a:lnTo>
                  <a:lnTo>
                    <a:pt x="126745" y="202311"/>
                  </a:lnTo>
                  <a:lnTo>
                    <a:pt x="142875" y="194690"/>
                  </a:lnTo>
                  <a:lnTo>
                    <a:pt x="148462" y="192316"/>
                  </a:lnTo>
                  <a:lnTo>
                    <a:pt x="113156" y="173227"/>
                  </a:lnTo>
                  <a:lnTo>
                    <a:pt x="116876" y="136273"/>
                  </a:lnTo>
                  <a:close/>
                </a:path>
                <a:path w="1961515" h="884555">
                  <a:moveTo>
                    <a:pt x="148462" y="192316"/>
                  </a:moveTo>
                  <a:lnTo>
                    <a:pt x="142875" y="194690"/>
                  </a:lnTo>
                  <a:lnTo>
                    <a:pt x="126745" y="202311"/>
                  </a:lnTo>
                  <a:lnTo>
                    <a:pt x="166947" y="202311"/>
                  </a:lnTo>
                  <a:lnTo>
                    <a:pt x="148462" y="192316"/>
                  </a:lnTo>
                  <a:close/>
                </a:path>
                <a:path w="1961515" h="884555">
                  <a:moveTo>
                    <a:pt x="791844" y="0"/>
                  </a:moveTo>
                  <a:lnTo>
                    <a:pt x="736980" y="1015"/>
                  </a:lnTo>
                  <a:lnTo>
                    <a:pt x="682243" y="3810"/>
                  </a:lnTo>
                  <a:lnTo>
                    <a:pt x="627761" y="8000"/>
                  </a:lnTo>
                  <a:lnTo>
                    <a:pt x="573531" y="13843"/>
                  </a:lnTo>
                  <a:lnTo>
                    <a:pt x="519683" y="21209"/>
                  </a:lnTo>
                  <a:lnTo>
                    <a:pt x="466343" y="30099"/>
                  </a:lnTo>
                  <a:lnTo>
                    <a:pt x="413638" y="40639"/>
                  </a:lnTo>
                  <a:lnTo>
                    <a:pt x="361695" y="52704"/>
                  </a:lnTo>
                  <a:lnTo>
                    <a:pt x="310388" y="66294"/>
                  </a:lnTo>
                  <a:lnTo>
                    <a:pt x="260095" y="81534"/>
                  </a:lnTo>
                  <a:lnTo>
                    <a:pt x="210947" y="98298"/>
                  </a:lnTo>
                  <a:lnTo>
                    <a:pt x="162560" y="116712"/>
                  </a:lnTo>
                  <a:lnTo>
                    <a:pt x="116876" y="136273"/>
                  </a:lnTo>
                  <a:lnTo>
                    <a:pt x="113156" y="173227"/>
                  </a:lnTo>
                  <a:lnTo>
                    <a:pt x="148462" y="192316"/>
                  </a:lnTo>
                  <a:lnTo>
                    <a:pt x="187705" y="175640"/>
                  </a:lnTo>
                  <a:lnTo>
                    <a:pt x="233552" y="158241"/>
                  </a:lnTo>
                  <a:lnTo>
                    <a:pt x="280797" y="142112"/>
                  </a:lnTo>
                  <a:lnTo>
                    <a:pt x="328929" y="127635"/>
                  </a:lnTo>
                  <a:lnTo>
                    <a:pt x="378078" y="114553"/>
                  </a:lnTo>
                  <a:lnTo>
                    <a:pt x="428116" y="102997"/>
                  </a:lnTo>
                  <a:lnTo>
                    <a:pt x="478789" y="92837"/>
                  </a:lnTo>
                  <a:lnTo>
                    <a:pt x="530225" y="84327"/>
                  </a:lnTo>
                  <a:lnTo>
                    <a:pt x="582167" y="77215"/>
                  </a:lnTo>
                  <a:lnTo>
                    <a:pt x="634364" y="71754"/>
                  </a:lnTo>
                  <a:lnTo>
                    <a:pt x="687197" y="67563"/>
                  </a:lnTo>
                  <a:lnTo>
                    <a:pt x="740155" y="65024"/>
                  </a:lnTo>
                  <a:lnTo>
                    <a:pt x="793114" y="64008"/>
                  </a:lnTo>
                  <a:lnTo>
                    <a:pt x="1288017" y="64008"/>
                  </a:lnTo>
                  <a:lnTo>
                    <a:pt x="1275206" y="60325"/>
                  </a:lnTo>
                  <a:lnTo>
                    <a:pt x="1223644" y="47371"/>
                  </a:lnTo>
                  <a:lnTo>
                    <a:pt x="1171320" y="35940"/>
                  </a:lnTo>
                  <a:lnTo>
                    <a:pt x="1118362" y="26162"/>
                  </a:lnTo>
                  <a:lnTo>
                    <a:pt x="1064767" y="17779"/>
                  </a:lnTo>
                  <a:lnTo>
                    <a:pt x="1010665" y="11175"/>
                  </a:lnTo>
                  <a:lnTo>
                    <a:pt x="956310" y="6096"/>
                  </a:lnTo>
                  <a:lnTo>
                    <a:pt x="901573" y="2412"/>
                  </a:lnTo>
                  <a:lnTo>
                    <a:pt x="846836" y="508"/>
                  </a:lnTo>
                  <a:lnTo>
                    <a:pt x="791844" y="0"/>
                  </a:lnTo>
                  <a:close/>
                </a:path>
              </a:pathLst>
            </a:custGeom>
            <a:solidFill>
              <a:srgbClr val="F0412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60776" y="1946147"/>
              <a:ext cx="368808" cy="3779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386327" y="2188463"/>
              <a:ext cx="387096" cy="38709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706367" y="2327147"/>
              <a:ext cx="399288" cy="43129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231003" y="1227962"/>
              <a:ext cx="2449195" cy="462915"/>
            </a:xfrm>
            <a:custGeom>
              <a:avLst/>
              <a:gdLst/>
              <a:ahLst/>
              <a:cxnLst/>
              <a:rect l="l" t="t" r="r" b="b"/>
              <a:pathLst>
                <a:path w="2449195" h="462914">
                  <a:moveTo>
                    <a:pt x="10033" y="0"/>
                  </a:moveTo>
                  <a:lnTo>
                    <a:pt x="0" y="64897"/>
                  </a:lnTo>
                  <a:lnTo>
                    <a:pt x="2379091" y="430402"/>
                  </a:lnTo>
                  <a:lnTo>
                    <a:pt x="2374011" y="462914"/>
                  </a:lnTo>
                  <a:lnTo>
                    <a:pt x="2448941" y="407924"/>
                  </a:lnTo>
                  <a:lnTo>
                    <a:pt x="2394077" y="332994"/>
                  </a:lnTo>
                  <a:lnTo>
                    <a:pt x="2388997" y="365506"/>
                  </a:lnTo>
                  <a:lnTo>
                    <a:pt x="10033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231003" y="1227962"/>
              <a:ext cx="2449195" cy="462915"/>
            </a:xfrm>
            <a:custGeom>
              <a:avLst/>
              <a:gdLst/>
              <a:ahLst/>
              <a:cxnLst/>
              <a:rect l="l" t="t" r="r" b="b"/>
              <a:pathLst>
                <a:path w="2449195" h="462914">
                  <a:moveTo>
                    <a:pt x="10033" y="0"/>
                  </a:moveTo>
                  <a:lnTo>
                    <a:pt x="2388997" y="365506"/>
                  </a:lnTo>
                  <a:lnTo>
                    <a:pt x="2394077" y="332994"/>
                  </a:lnTo>
                  <a:lnTo>
                    <a:pt x="2448941" y="407924"/>
                  </a:lnTo>
                  <a:lnTo>
                    <a:pt x="2374011" y="462914"/>
                  </a:lnTo>
                  <a:lnTo>
                    <a:pt x="2379091" y="430402"/>
                  </a:lnTo>
                  <a:lnTo>
                    <a:pt x="0" y="64897"/>
                  </a:lnTo>
                  <a:lnTo>
                    <a:pt x="10033" y="0"/>
                  </a:lnTo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925061" y="3153918"/>
              <a:ext cx="1229995" cy="394970"/>
            </a:xfrm>
            <a:custGeom>
              <a:avLst/>
              <a:gdLst/>
              <a:ahLst/>
              <a:cxnLst/>
              <a:rect l="l" t="t" r="r" b="b"/>
              <a:pathLst>
                <a:path w="1229995" h="394970">
                  <a:moveTo>
                    <a:pt x="1164082" y="0"/>
                  </a:moveTo>
                  <a:lnTo>
                    <a:pt x="65786" y="0"/>
                  </a:lnTo>
                  <a:lnTo>
                    <a:pt x="40183" y="5171"/>
                  </a:lnTo>
                  <a:lnTo>
                    <a:pt x="19272" y="19272"/>
                  </a:lnTo>
                  <a:lnTo>
                    <a:pt x="5171" y="40183"/>
                  </a:lnTo>
                  <a:lnTo>
                    <a:pt x="0" y="65786"/>
                  </a:lnTo>
                  <a:lnTo>
                    <a:pt x="0" y="328930"/>
                  </a:lnTo>
                  <a:lnTo>
                    <a:pt x="5171" y="354532"/>
                  </a:lnTo>
                  <a:lnTo>
                    <a:pt x="19272" y="375443"/>
                  </a:lnTo>
                  <a:lnTo>
                    <a:pt x="40183" y="389544"/>
                  </a:lnTo>
                  <a:lnTo>
                    <a:pt x="65786" y="394716"/>
                  </a:lnTo>
                  <a:lnTo>
                    <a:pt x="1164082" y="394716"/>
                  </a:lnTo>
                  <a:lnTo>
                    <a:pt x="1189684" y="389544"/>
                  </a:lnTo>
                  <a:lnTo>
                    <a:pt x="1210595" y="375443"/>
                  </a:lnTo>
                  <a:lnTo>
                    <a:pt x="1224696" y="354532"/>
                  </a:lnTo>
                  <a:lnTo>
                    <a:pt x="1229867" y="328930"/>
                  </a:lnTo>
                  <a:lnTo>
                    <a:pt x="1229867" y="65786"/>
                  </a:lnTo>
                  <a:lnTo>
                    <a:pt x="1224696" y="40183"/>
                  </a:lnTo>
                  <a:lnTo>
                    <a:pt x="1210595" y="19272"/>
                  </a:lnTo>
                  <a:lnTo>
                    <a:pt x="1189684" y="5171"/>
                  </a:lnTo>
                  <a:lnTo>
                    <a:pt x="1164082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25061" y="3153918"/>
              <a:ext cx="1229995" cy="394970"/>
            </a:xfrm>
            <a:custGeom>
              <a:avLst/>
              <a:gdLst/>
              <a:ahLst/>
              <a:cxnLst/>
              <a:rect l="l" t="t" r="r" b="b"/>
              <a:pathLst>
                <a:path w="1229995" h="394970">
                  <a:moveTo>
                    <a:pt x="1229867" y="65786"/>
                  </a:moveTo>
                  <a:lnTo>
                    <a:pt x="1224696" y="40183"/>
                  </a:lnTo>
                  <a:lnTo>
                    <a:pt x="1210595" y="19272"/>
                  </a:lnTo>
                  <a:lnTo>
                    <a:pt x="1189684" y="5171"/>
                  </a:lnTo>
                  <a:lnTo>
                    <a:pt x="1164082" y="0"/>
                  </a:lnTo>
                  <a:lnTo>
                    <a:pt x="65786" y="0"/>
                  </a:lnTo>
                  <a:lnTo>
                    <a:pt x="40183" y="5171"/>
                  </a:lnTo>
                  <a:lnTo>
                    <a:pt x="19272" y="19272"/>
                  </a:lnTo>
                  <a:lnTo>
                    <a:pt x="5171" y="40183"/>
                  </a:lnTo>
                  <a:lnTo>
                    <a:pt x="0" y="65786"/>
                  </a:lnTo>
                  <a:lnTo>
                    <a:pt x="0" y="328930"/>
                  </a:lnTo>
                  <a:lnTo>
                    <a:pt x="5171" y="354532"/>
                  </a:lnTo>
                  <a:lnTo>
                    <a:pt x="19272" y="375443"/>
                  </a:lnTo>
                  <a:lnTo>
                    <a:pt x="40183" y="389544"/>
                  </a:lnTo>
                  <a:lnTo>
                    <a:pt x="65786" y="394716"/>
                  </a:lnTo>
                  <a:lnTo>
                    <a:pt x="1164082" y="394716"/>
                  </a:lnTo>
                  <a:lnTo>
                    <a:pt x="1189684" y="389544"/>
                  </a:lnTo>
                  <a:lnTo>
                    <a:pt x="1210595" y="375443"/>
                  </a:lnTo>
                  <a:lnTo>
                    <a:pt x="1224696" y="354532"/>
                  </a:lnTo>
                  <a:lnTo>
                    <a:pt x="1229867" y="328930"/>
                  </a:lnTo>
                  <a:lnTo>
                    <a:pt x="1229867" y="65786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139184" y="3263137"/>
              <a:ext cx="880440" cy="1783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120134" y="3979163"/>
              <a:ext cx="741045" cy="603250"/>
            </a:xfrm>
            <a:custGeom>
              <a:avLst/>
              <a:gdLst/>
              <a:ahLst/>
              <a:cxnLst/>
              <a:rect l="l" t="t" r="r" b="b"/>
              <a:pathLst>
                <a:path w="741045" h="603250">
                  <a:moveTo>
                    <a:pt x="740663" y="0"/>
                  </a:moveTo>
                  <a:lnTo>
                    <a:pt x="711553" y="33519"/>
                  </a:lnTo>
                  <a:lnTo>
                    <a:pt x="632174" y="60888"/>
                  </a:lnTo>
                  <a:lnTo>
                    <a:pt x="577362" y="71402"/>
                  </a:lnTo>
                  <a:lnTo>
                    <a:pt x="514457" y="79340"/>
                  </a:lnTo>
                  <a:lnTo>
                    <a:pt x="444949" y="84356"/>
                  </a:lnTo>
                  <a:lnTo>
                    <a:pt x="370331" y="86106"/>
                  </a:lnTo>
                  <a:lnTo>
                    <a:pt x="295714" y="84356"/>
                  </a:lnTo>
                  <a:lnTo>
                    <a:pt x="226206" y="79340"/>
                  </a:lnTo>
                  <a:lnTo>
                    <a:pt x="163301" y="71402"/>
                  </a:lnTo>
                  <a:lnTo>
                    <a:pt x="108489" y="60888"/>
                  </a:lnTo>
                  <a:lnTo>
                    <a:pt x="63262" y="48145"/>
                  </a:lnTo>
                  <a:lnTo>
                    <a:pt x="7526" y="17355"/>
                  </a:lnTo>
                  <a:lnTo>
                    <a:pt x="0" y="0"/>
                  </a:lnTo>
                  <a:lnTo>
                    <a:pt x="0" y="516636"/>
                  </a:lnTo>
                  <a:lnTo>
                    <a:pt x="29110" y="550149"/>
                  </a:lnTo>
                  <a:lnTo>
                    <a:pt x="108489" y="577519"/>
                  </a:lnTo>
                  <a:lnTo>
                    <a:pt x="163301" y="588034"/>
                  </a:lnTo>
                  <a:lnTo>
                    <a:pt x="226206" y="595974"/>
                  </a:lnTo>
                  <a:lnTo>
                    <a:pt x="295714" y="600992"/>
                  </a:lnTo>
                  <a:lnTo>
                    <a:pt x="370331" y="602742"/>
                  </a:lnTo>
                  <a:lnTo>
                    <a:pt x="444949" y="600992"/>
                  </a:lnTo>
                  <a:lnTo>
                    <a:pt x="514457" y="595974"/>
                  </a:lnTo>
                  <a:lnTo>
                    <a:pt x="577362" y="588034"/>
                  </a:lnTo>
                  <a:lnTo>
                    <a:pt x="632174" y="577519"/>
                  </a:lnTo>
                  <a:lnTo>
                    <a:pt x="677401" y="564775"/>
                  </a:lnTo>
                  <a:lnTo>
                    <a:pt x="733137" y="533987"/>
                  </a:lnTo>
                  <a:lnTo>
                    <a:pt x="740663" y="516636"/>
                  </a:lnTo>
                  <a:lnTo>
                    <a:pt x="740663" y="0"/>
                  </a:lnTo>
                  <a:close/>
                </a:path>
              </a:pathLst>
            </a:custGeom>
            <a:solidFill>
              <a:srgbClr val="F78D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120134" y="3893058"/>
              <a:ext cx="741045" cy="172720"/>
            </a:xfrm>
            <a:custGeom>
              <a:avLst/>
              <a:gdLst/>
              <a:ahLst/>
              <a:cxnLst/>
              <a:rect l="l" t="t" r="r" b="b"/>
              <a:pathLst>
                <a:path w="741045" h="172720">
                  <a:moveTo>
                    <a:pt x="370331" y="0"/>
                  </a:moveTo>
                  <a:lnTo>
                    <a:pt x="295714" y="1749"/>
                  </a:lnTo>
                  <a:lnTo>
                    <a:pt x="226206" y="6765"/>
                  </a:lnTo>
                  <a:lnTo>
                    <a:pt x="163301" y="14703"/>
                  </a:lnTo>
                  <a:lnTo>
                    <a:pt x="108489" y="25217"/>
                  </a:lnTo>
                  <a:lnTo>
                    <a:pt x="63262" y="37960"/>
                  </a:lnTo>
                  <a:lnTo>
                    <a:pt x="7526" y="68750"/>
                  </a:lnTo>
                  <a:lnTo>
                    <a:pt x="0" y="86105"/>
                  </a:lnTo>
                  <a:lnTo>
                    <a:pt x="7526" y="103461"/>
                  </a:lnTo>
                  <a:lnTo>
                    <a:pt x="63262" y="134251"/>
                  </a:lnTo>
                  <a:lnTo>
                    <a:pt x="108489" y="146994"/>
                  </a:lnTo>
                  <a:lnTo>
                    <a:pt x="163301" y="157508"/>
                  </a:lnTo>
                  <a:lnTo>
                    <a:pt x="226206" y="165446"/>
                  </a:lnTo>
                  <a:lnTo>
                    <a:pt x="295714" y="170462"/>
                  </a:lnTo>
                  <a:lnTo>
                    <a:pt x="370331" y="172211"/>
                  </a:lnTo>
                  <a:lnTo>
                    <a:pt x="444949" y="170462"/>
                  </a:lnTo>
                  <a:lnTo>
                    <a:pt x="514457" y="165446"/>
                  </a:lnTo>
                  <a:lnTo>
                    <a:pt x="577362" y="157508"/>
                  </a:lnTo>
                  <a:lnTo>
                    <a:pt x="632174" y="146994"/>
                  </a:lnTo>
                  <a:lnTo>
                    <a:pt x="677401" y="134251"/>
                  </a:lnTo>
                  <a:lnTo>
                    <a:pt x="733137" y="103461"/>
                  </a:lnTo>
                  <a:lnTo>
                    <a:pt x="740663" y="86105"/>
                  </a:lnTo>
                  <a:lnTo>
                    <a:pt x="733137" y="68750"/>
                  </a:lnTo>
                  <a:lnTo>
                    <a:pt x="677401" y="37960"/>
                  </a:lnTo>
                  <a:lnTo>
                    <a:pt x="632174" y="25217"/>
                  </a:lnTo>
                  <a:lnTo>
                    <a:pt x="577362" y="14703"/>
                  </a:lnTo>
                  <a:lnTo>
                    <a:pt x="514457" y="6765"/>
                  </a:lnTo>
                  <a:lnTo>
                    <a:pt x="444949" y="1749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9BAA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120134" y="3893058"/>
              <a:ext cx="741045" cy="688975"/>
            </a:xfrm>
            <a:custGeom>
              <a:avLst/>
              <a:gdLst/>
              <a:ahLst/>
              <a:cxnLst/>
              <a:rect l="l" t="t" r="r" b="b"/>
              <a:pathLst>
                <a:path w="741045" h="688975">
                  <a:moveTo>
                    <a:pt x="740663" y="86105"/>
                  </a:moveTo>
                  <a:lnTo>
                    <a:pt x="711553" y="119625"/>
                  </a:lnTo>
                  <a:lnTo>
                    <a:pt x="632174" y="146994"/>
                  </a:lnTo>
                  <a:lnTo>
                    <a:pt x="577362" y="157508"/>
                  </a:lnTo>
                  <a:lnTo>
                    <a:pt x="514457" y="165446"/>
                  </a:lnTo>
                  <a:lnTo>
                    <a:pt x="444949" y="170462"/>
                  </a:lnTo>
                  <a:lnTo>
                    <a:pt x="370331" y="172211"/>
                  </a:lnTo>
                  <a:lnTo>
                    <a:pt x="295714" y="170462"/>
                  </a:lnTo>
                  <a:lnTo>
                    <a:pt x="226206" y="165446"/>
                  </a:lnTo>
                  <a:lnTo>
                    <a:pt x="163301" y="157508"/>
                  </a:lnTo>
                  <a:lnTo>
                    <a:pt x="108489" y="146994"/>
                  </a:lnTo>
                  <a:lnTo>
                    <a:pt x="63262" y="134251"/>
                  </a:lnTo>
                  <a:lnTo>
                    <a:pt x="7526" y="103461"/>
                  </a:lnTo>
                  <a:lnTo>
                    <a:pt x="0" y="86105"/>
                  </a:lnTo>
                  <a:lnTo>
                    <a:pt x="7526" y="68750"/>
                  </a:lnTo>
                  <a:lnTo>
                    <a:pt x="63262" y="37960"/>
                  </a:lnTo>
                  <a:lnTo>
                    <a:pt x="108489" y="25217"/>
                  </a:lnTo>
                  <a:lnTo>
                    <a:pt x="163301" y="14703"/>
                  </a:lnTo>
                  <a:lnTo>
                    <a:pt x="226206" y="6765"/>
                  </a:lnTo>
                  <a:lnTo>
                    <a:pt x="295714" y="1749"/>
                  </a:lnTo>
                  <a:lnTo>
                    <a:pt x="370331" y="0"/>
                  </a:lnTo>
                  <a:lnTo>
                    <a:pt x="444949" y="1749"/>
                  </a:lnTo>
                  <a:lnTo>
                    <a:pt x="514457" y="6765"/>
                  </a:lnTo>
                  <a:lnTo>
                    <a:pt x="577362" y="14703"/>
                  </a:lnTo>
                  <a:lnTo>
                    <a:pt x="632174" y="25217"/>
                  </a:lnTo>
                  <a:lnTo>
                    <a:pt x="677401" y="37960"/>
                  </a:lnTo>
                  <a:lnTo>
                    <a:pt x="733137" y="68750"/>
                  </a:lnTo>
                  <a:lnTo>
                    <a:pt x="740663" y="86105"/>
                  </a:lnTo>
                  <a:close/>
                </a:path>
                <a:path w="741045" h="688975">
                  <a:moveTo>
                    <a:pt x="740663" y="86105"/>
                  </a:moveTo>
                  <a:lnTo>
                    <a:pt x="740663" y="602741"/>
                  </a:lnTo>
                  <a:lnTo>
                    <a:pt x="733137" y="620093"/>
                  </a:lnTo>
                  <a:lnTo>
                    <a:pt x="677401" y="650881"/>
                  </a:lnTo>
                  <a:lnTo>
                    <a:pt x="632174" y="663625"/>
                  </a:lnTo>
                  <a:lnTo>
                    <a:pt x="577362" y="674140"/>
                  </a:lnTo>
                  <a:lnTo>
                    <a:pt x="514457" y="682080"/>
                  </a:lnTo>
                  <a:lnTo>
                    <a:pt x="444949" y="687098"/>
                  </a:lnTo>
                  <a:lnTo>
                    <a:pt x="370331" y="688847"/>
                  </a:lnTo>
                  <a:lnTo>
                    <a:pt x="295714" y="687098"/>
                  </a:lnTo>
                  <a:lnTo>
                    <a:pt x="226206" y="682080"/>
                  </a:lnTo>
                  <a:lnTo>
                    <a:pt x="163301" y="674140"/>
                  </a:lnTo>
                  <a:lnTo>
                    <a:pt x="108489" y="663625"/>
                  </a:lnTo>
                  <a:lnTo>
                    <a:pt x="63262" y="650881"/>
                  </a:lnTo>
                  <a:lnTo>
                    <a:pt x="7526" y="620093"/>
                  </a:lnTo>
                  <a:lnTo>
                    <a:pt x="0" y="602741"/>
                  </a:lnTo>
                  <a:lnTo>
                    <a:pt x="0" y="86105"/>
                  </a:lnTo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329684" y="4009034"/>
              <a:ext cx="437451" cy="1783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232147" y="4191914"/>
              <a:ext cx="603097" cy="1783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51603" y="4374794"/>
              <a:ext cx="152400" cy="1783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497580" y="3303650"/>
              <a:ext cx="577215" cy="965200"/>
            </a:xfrm>
            <a:custGeom>
              <a:avLst/>
              <a:gdLst/>
              <a:ahLst/>
              <a:cxnLst/>
              <a:rect l="l" t="t" r="r" b="b"/>
              <a:pathLst>
                <a:path w="577214" h="965200">
                  <a:moveTo>
                    <a:pt x="259436" y="57430"/>
                  </a:moveTo>
                  <a:lnTo>
                    <a:pt x="213106" y="82042"/>
                  </a:lnTo>
                  <a:lnTo>
                    <a:pt x="179197" y="105918"/>
                  </a:lnTo>
                  <a:lnTo>
                    <a:pt x="147700" y="133223"/>
                  </a:lnTo>
                  <a:lnTo>
                    <a:pt x="118618" y="163830"/>
                  </a:lnTo>
                  <a:lnTo>
                    <a:pt x="92456" y="196976"/>
                  </a:lnTo>
                  <a:lnTo>
                    <a:pt x="69215" y="233172"/>
                  </a:lnTo>
                  <a:lnTo>
                    <a:pt x="48768" y="272034"/>
                  </a:lnTo>
                  <a:lnTo>
                    <a:pt x="31750" y="312801"/>
                  </a:lnTo>
                  <a:lnTo>
                    <a:pt x="18287" y="355727"/>
                  </a:lnTo>
                  <a:lnTo>
                    <a:pt x="8255" y="400431"/>
                  </a:lnTo>
                  <a:lnTo>
                    <a:pt x="2032" y="446659"/>
                  </a:lnTo>
                  <a:lnTo>
                    <a:pt x="0" y="494284"/>
                  </a:lnTo>
                  <a:lnTo>
                    <a:pt x="508" y="518160"/>
                  </a:lnTo>
                  <a:lnTo>
                    <a:pt x="4572" y="565277"/>
                  </a:lnTo>
                  <a:lnTo>
                    <a:pt x="12573" y="610781"/>
                  </a:lnTo>
                  <a:lnTo>
                    <a:pt x="24130" y="654507"/>
                  </a:lnTo>
                  <a:lnTo>
                    <a:pt x="39370" y="696455"/>
                  </a:lnTo>
                  <a:lnTo>
                    <a:pt x="57912" y="736282"/>
                  </a:lnTo>
                  <a:lnTo>
                    <a:pt x="79756" y="773849"/>
                  </a:lnTo>
                  <a:lnTo>
                    <a:pt x="104394" y="808710"/>
                  </a:lnTo>
                  <a:lnTo>
                    <a:pt x="131825" y="840676"/>
                  </a:lnTo>
                  <a:lnTo>
                    <a:pt x="162052" y="869721"/>
                  </a:lnTo>
                  <a:lnTo>
                    <a:pt x="194564" y="895286"/>
                  </a:lnTo>
                  <a:lnTo>
                    <a:pt x="229362" y="917384"/>
                  </a:lnTo>
                  <a:lnTo>
                    <a:pt x="266065" y="935558"/>
                  </a:lnTo>
                  <a:lnTo>
                    <a:pt x="304927" y="949655"/>
                  </a:lnTo>
                  <a:lnTo>
                    <a:pt x="345186" y="959345"/>
                  </a:lnTo>
                  <a:lnTo>
                    <a:pt x="386969" y="964374"/>
                  </a:lnTo>
                  <a:lnTo>
                    <a:pt x="408305" y="965060"/>
                  </a:lnTo>
                  <a:lnTo>
                    <a:pt x="430022" y="964488"/>
                  </a:lnTo>
                  <a:lnTo>
                    <a:pt x="473456" y="959269"/>
                  </a:lnTo>
                  <a:lnTo>
                    <a:pt x="515747" y="948956"/>
                  </a:lnTo>
                  <a:lnTo>
                    <a:pt x="557022" y="933399"/>
                  </a:lnTo>
                  <a:lnTo>
                    <a:pt x="577088" y="923798"/>
                  </a:lnTo>
                  <a:lnTo>
                    <a:pt x="566128" y="901077"/>
                  </a:lnTo>
                  <a:lnTo>
                    <a:pt x="410083" y="901077"/>
                  </a:lnTo>
                  <a:lnTo>
                    <a:pt x="392557" y="900620"/>
                  </a:lnTo>
                  <a:lnTo>
                    <a:pt x="341375" y="893178"/>
                  </a:lnTo>
                  <a:lnTo>
                    <a:pt x="292862" y="877430"/>
                  </a:lnTo>
                  <a:lnTo>
                    <a:pt x="247269" y="853655"/>
                  </a:lnTo>
                  <a:lnTo>
                    <a:pt x="205105" y="822299"/>
                  </a:lnTo>
                  <a:lnTo>
                    <a:pt x="167259" y="784491"/>
                  </a:lnTo>
                  <a:lnTo>
                    <a:pt x="134239" y="740244"/>
                  </a:lnTo>
                  <a:lnTo>
                    <a:pt x="106807" y="690854"/>
                  </a:lnTo>
                  <a:lnTo>
                    <a:pt x="91948" y="655218"/>
                  </a:lnTo>
                  <a:lnTo>
                    <a:pt x="80010" y="617664"/>
                  </a:lnTo>
                  <a:lnTo>
                    <a:pt x="71247" y="578459"/>
                  </a:lnTo>
                  <a:lnTo>
                    <a:pt x="65786" y="537591"/>
                  </a:lnTo>
                  <a:lnTo>
                    <a:pt x="64008" y="495554"/>
                  </a:lnTo>
                  <a:lnTo>
                    <a:pt x="64389" y="474345"/>
                  </a:lnTo>
                  <a:lnTo>
                    <a:pt x="67945" y="433070"/>
                  </a:lnTo>
                  <a:lnTo>
                    <a:pt x="74930" y="393192"/>
                  </a:lnTo>
                  <a:lnTo>
                    <a:pt x="85217" y="354584"/>
                  </a:lnTo>
                  <a:lnTo>
                    <a:pt x="98425" y="318008"/>
                  </a:lnTo>
                  <a:lnTo>
                    <a:pt x="114554" y="283210"/>
                  </a:lnTo>
                  <a:lnTo>
                    <a:pt x="143764" y="235458"/>
                  </a:lnTo>
                  <a:lnTo>
                    <a:pt x="178181" y="193167"/>
                  </a:lnTo>
                  <a:lnTo>
                    <a:pt x="217424" y="157353"/>
                  </a:lnTo>
                  <a:lnTo>
                    <a:pt x="260477" y="128397"/>
                  </a:lnTo>
                  <a:lnTo>
                    <a:pt x="265349" y="125820"/>
                  </a:lnTo>
                  <a:lnTo>
                    <a:pt x="283578" y="81691"/>
                  </a:lnTo>
                  <a:lnTo>
                    <a:pt x="259436" y="57430"/>
                  </a:lnTo>
                  <a:close/>
                </a:path>
                <a:path w="577214" h="965200">
                  <a:moveTo>
                    <a:pt x="549275" y="866140"/>
                  </a:moveTo>
                  <a:lnTo>
                    <a:pt x="498602" y="887272"/>
                  </a:lnTo>
                  <a:lnTo>
                    <a:pt x="445897" y="898817"/>
                  </a:lnTo>
                  <a:lnTo>
                    <a:pt x="410083" y="901077"/>
                  </a:lnTo>
                  <a:lnTo>
                    <a:pt x="566128" y="901077"/>
                  </a:lnTo>
                  <a:lnTo>
                    <a:pt x="549275" y="866140"/>
                  </a:lnTo>
                  <a:close/>
                </a:path>
                <a:path w="577214" h="965200">
                  <a:moveTo>
                    <a:pt x="391595" y="51943"/>
                  </a:moveTo>
                  <a:lnTo>
                    <a:pt x="271907" y="51943"/>
                  </a:lnTo>
                  <a:lnTo>
                    <a:pt x="295275" y="111506"/>
                  </a:lnTo>
                  <a:lnTo>
                    <a:pt x="291084" y="113156"/>
                  </a:lnTo>
                  <a:lnTo>
                    <a:pt x="275844" y="120268"/>
                  </a:lnTo>
                  <a:lnTo>
                    <a:pt x="265349" y="125820"/>
                  </a:lnTo>
                  <a:lnTo>
                    <a:pt x="239522" y="188341"/>
                  </a:lnTo>
                  <a:lnTo>
                    <a:pt x="409194" y="56768"/>
                  </a:lnTo>
                  <a:lnTo>
                    <a:pt x="391595" y="51943"/>
                  </a:lnTo>
                  <a:close/>
                </a:path>
                <a:path w="577214" h="965200">
                  <a:moveTo>
                    <a:pt x="283578" y="81691"/>
                  </a:moveTo>
                  <a:lnTo>
                    <a:pt x="265349" y="125820"/>
                  </a:lnTo>
                  <a:lnTo>
                    <a:pt x="275844" y="120268"/>
                  </a:lnTo>
                  <a:lnTo>
                    <a:pt x="291084" y="113156"/>
                  </a:lnTo>
                  <a:lnTo>
                    <a:pt x="295275" y="111506"/>
                  </a:lnTo>
                  <a:lnTo>
                    <a:pt x="283578" y="81691"/>
                  </a:lnTo>
                  <a:close/>
                </a:path>
                <a:path w="577214" h="965200">
                  <a:moveTo>
                    <a:pt x="271907" y="51943"/>
                  </a:moveTo>
                  <a:lnTo>
                    <a:pt x="267843" y="53593"/>
                  </a:lnTo>
                  <a:lnTo>
                    <a:pt x="259436" y="57430"/>
                  </a:lnTo>
                  <a:lnTo>
                    <a:pt x="283549" y="81619"/>
                  </a:lnTo>
                  <a:lnTo>
                    <a:pt x="271907" y="51943"/>
                  </a:lnTo>
                  <a:close/>
                </a:path>
                <a:path w="577214" h="965200">
                  <a:moveTo>
                    <a:pt x="202184" y="0"/>
                  </a:moveTo>
                  <a:lnTo>
                    <a:pt x="259436" y="57430"/>
                  </a:lnTo>
                  <a:lnTo>
                    <a:pt x="267843" y="53593"/>
                  </a:lnTo>
                  <a:lnTo>
                    <a:pt x="271907" y="51943"/>
                  </a:lnTo>
                  <a:lnTo>
                    <a:pt x="391595" y="51943"/>
                  </a:lnTo>
                  <a:lnTo>
                    <a:pt x="202184" y="0"/>
                  </a:lnTo>
                  <a:close/>
                </a:path>
              </a:pathLst>
            </a:custGeom>
            <a:solidFill>
              <a:srgbClr val="4862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965065" y="3890822"/>
              <a:ext cx="509270" cy="350520"/>
            </a:xfrm>
            <a:custGeom>
              <a:avLst/>
              <a:gdLst/>
              <a:ahLst/>
              <a:cxnLst/>
              <a:rect l="l" t="t" r="r" b="b"/>
              <a:pathLst>
                <a:path w="509270" h="350520">
                  <a:moveTo>
                    <a:pt x="456564" y="0"/>
                  </a:moveTo>
                  <a:lnTo>
                    <a:pt x="466979" y="15976"/>
                  </a:lnTo>
                  <a:lnTo>
                    <a:pt x="0" y="318109"/>
                  </a:lnTo>
                  <a:lnTo>
                    <a:pt x="20574" y="350062"/>
                  </a:lnTo>
                  <a:lnTo>
                    <a:pt x="487680" y="47929"/>
                  </a:lnTo>
                  <a:lnTo>
                    <a:pt x="497967" y="63893"/>
                  </a:lnTo>
                  <a:lnTo>
                    <a:pt x="509270" y="11277"/>
                  </a:lnTo>
                  <a:lnTo>
                    <a:pt x="456564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965065" y="3890822"/>
              <a:ext cx="509270" cy="350520"/>
            </a:xfrm>
            <a:custGeom>
              <a:avLst/>
              <a:gdLst/>
              <a:ahLst/>
              <a:cxnLst/>
              <a:rect l="l" t="t" r="r" b="b"/>
              <a:pathLst>
                <a:path w="509270" h="350520">
                  <a:moveTo>
                    <a:pt x="0" y="318109"/>
                  </a:moveTo>
                  <a:lnTo>
                    <a:pt x="466979" y="15976"/>
                  </a:lnTo>
                  <a:lnTo>
                    <a:pt x="456564" y="0"/>
                  </a:lnTo>
                  <a:lnTo>
                    <a:pt x="509270" y="11277"/>
                  </a:lnTo>
                  <a:lnTo>
                    <a:pt x="497967" y="63893"/>
                  </a:lnTo>
                  <a:lnTo>
                    <a:pt x="487680" y="47929"/>
                  </a:lnTo>
                  <a:lnTo>
                    <a:pt x="20574" y="350062"/>
                  </a:lnTo>
                  <a:lnTo>
                    <a:pt x="0" y="318109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262879" y="3258819"/>
              <a:ext cx="327660" cy="331470"/>
            </a:xfrm>
            <a:custGeom>
              <a:avLst/>
              <a:gdLst/>
              <a:ahLst/>
              <a:cxnLst/>
              <a:rect l="l" t="t" r="r" b="b"/>
              <a:pathLst>
                <a:path w="327660" h="331470">
                  <a:moveTo>
                    <a:pt x="28321" y="0"/>
                  </a:moveTo>
                  <a:lnTo>
                    <a:pt x="0" y="27939"/>
                  </a:lnTo>
                  <a:lnTo>
                    <a:pt x="284861" y="316610"/>
                  </a:lnTo>
                  <a:lnTo>
                    <a:pt x="270764" y="330580"/>
                  </a:lnTo>
                  <a:lnTo>
                    <a:pt x="326771" y="330961"/>
                  </a:lnTo>
                  <a:lnTo>
                    <a:pt x="327152" y="274827"/>
                  </a:lnTo>
                  <a:lnTo>
                    <a:pt x="313055" y="288670"/>
                  </a:lnTo>
                  <a:lnTo>
                    <a:pt x="28321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262879" y="3258819"/>
              <a:ext cx="327660" cy="331470"/>
            </a:xfrm>
            <a:custGeom>
              <a:avLst/>
              <a:gdLst/>
              <a:ahLst/>
              <a:cxnLst/>
              <a:rect l="l" t="t" r="r" b="b"/>
              <a:pathLst>
                <a:path w="327660" h="331470">
                  <a:moveTo>
                    <a:pt x="28321" y="0"/>
                  </a:moveTo>
                  <a:lnTo>
                    <a:pt x="313055" y="288670"/>
                  </a:lnTo>
                  <a:lnTo>
                    <a:pt x="327152" y="274827"/>
                  </a:lnTo>
                  <a:lnTo>
                    <a:pt x="326771" y="330961"/>
                  </a:lnTo>
                  <a:lnTo>
                    <a:pt x="270764" y="330580"/>
                  </a:lnTo>
                  <a:lnTo>
                    <a:pt x="284861" y="316610"/>
                  </a:lnTo>
                  <a:lnTo>
                    <a:pt x="0" y="27939"/>
                  </a:lnTo>
                  <a:lnTo>
                    <a:pt x="28321" y="0"/>
                  </a:lnTo>
                  <a:close/>
                </a:path>
              </a:pathLst>
            </a:custGeom>
            <a:ln w="25399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589270" y="3665981"/>
              <a:ext cx="998219" cy="341630"/>
            </a:xfrm>
            <a:custGeom>
              <a:avLst/>
              <a:gdLst/>
              <a:ahLst/>
              <a:cxnLst/>
              <a:rect l="l" t="t" r="r" b="b"/>
              <a:pathLst>
                <a:path w="998220" h="341629">
                  <a:moveTo>
                    <a:pt x="941324" y="0"/>
                  </a:moveTo>
                  <a:lnTo>
                    <a:pt x="56895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6"/>
                  </a:lnTo>
                  <a:lnTo>
                    <a:pt x="0" y="284480"/>
                  </a:lnTo>
                  <a:lnTo>
                    <a:pt x="4478" y="306625"/>
                  </a:lnTo>
                  <a:lnTo>
                    <a:pt x="16684" y="324710"/>
                  </a:lnTo>
                  <a:lnTo>
                    <a:pt x="34772" y="336904"/>
                  </a:lnTo>
                  <a:lnTo>
                    <a:pt x="56895" y="341376"/>
                  </a:lnTo>
                  <a:lnTo>
                    <a:pt x="941324" y="341376"/>
                  </a:lnTo>
                  <a:lnTo>
                    <a:pt x="963447" y="336904"/>
                  </a:lnTo>
                  <a:lnTo>
                    <a:pt x="981535" y="324710"/>
                  </a:lnTo>
                  <a:lnTo>
                    <a:pt x="993741" y="306625"/>
                  </a:lnTo>
                  <a:lnTo>
                    <a:pt x="998220" y="284480"/>
                  </a:lnTo>
                  <a:lnTo>
                    <a:pt x="998220" y="56896"/>
                  </a:lnTo>
                  <a:lnTo>
                    <a:pt x="993741" y="34772"/>
                  </a:lnTo>
                  <a:lnTo>
                    <a:pt x="981535" y="16684"/>
                  </a:lnTo>
                  <a:lnTo>
                    <a:pt x="963447" y="4478"/>
                  </a:lnTo>
                  <a:lnTo>
                    <a:pt x="941324" y="0"/>
                  </a:lnTo>
                  <a:close/>
                </a:path>
              </a:pathLst>
            </a:custGeom>
            <a:solidFill>
              <a:srgbClr val="558D1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589270" y="3665981"/>
              <a:ext cx="998219" cy="341630"/>
            </a:xfrm>
            <a:custGeom>
              <a:avLst/>
              <a:gdLst/>
              <a:ahLst/>
              <a:cxnLst/>
              <a:rect l="l" t="t" r="r" b="b"/>
              <a:pathLst>
                <a:path w="998220" h="341629">
                  <a:moveTo>
                    <a:pt x="998220" y="56896"/>
                  </a:moveTo>
                  <a:lnTo>
                    <a:pt x="993741" y="34772"/>
                  </a:lnTo>
                  <a:lnTo>
                    <a:pt x="981535" y="16684"/>
                  </a:lnTo>
                  <a:lnTo>
                    <a:pt x="963447" y="4478"/>
                  </a:lnTo>
                  <a:lnTo>
                    <a:pt x="941324" y="0"/>
                  </a:lnTo>
                  <a:lnTo>
                    <a:pt x="56895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6"/>
                  </a:lnTo>
                  <a:lnTo>
                    <a:pt x="0" y="284480"/>
                  </a:lnTo>
                  <a:lnTo>
                    <a:pt x="4478" y="306625"/>
                  </a:lnTo>
                  <a:lnTo>
                    <a:pt x="16684" y="324710"/>
                  </a:lnTo>
                  <a:lnTo>
                    <a:pt x="34772" y="336904"/>
                  </a:lnTo>
                  <a:lnTo>
                    <a:pt x="56895" y="341376"/>
                  </a:lnTo>
                  <a:lnTo>
                    <a:pt x="941324" y="341376"/>
                  </a:lnTo>
                  <a:lnTo>
                    <a:pt x="963447" y="336904"/>
                  </a:lnTo>
                  <a:lnTo>
                    <a:pt x="981535" y="324710"/>
                  </a:lnTo>
                  <a:lnTo>
                    <a:pt x="993741" y="306625"/>
                  </a:lnTo>
                  <a:lnTo>
                    <a:pt x="998220" y="284480"/>
                  </a:lnTo>
                  <a:lnTo>
                    <a:pt x="998220" y="56896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716778" y="3656711"/>
              <a:ext cx="828382" cy="1783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046342" y="3839565"/>
              <a:ext cx="170687" cy="1783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791710" y="2860674"/>
              <a:ext cx="1961514" cy="884555"/>
            </a:xfrm>
            <a:custGeom>
              <a:avLst/>
              <a:gdLst/>
              <a:ahLst/>
              <a:cxnLst/>
              <a:rect l="l" t="t" r="r" b="b"/>
              <a:pathLst>
                <a:path w="1961515" h="884554">
                  <a:moveTo>
                    <a:pt x="1288017" y="64007"/>
                  </a:moveTo>
                  <a:lnTo>
                    <a:pt x="793114" y="64007"/>
                  </a:lnTo>
                  <a:lnTo>
                    <a:pt x="846201" y="64388"/>
                  </a:lnTo>
                  <a:lnTo>
                    <a:pt x="899287" y="66420"/>
                  </a:lnTo>
                  <a:lnTo>
                    <a:pt x="952118" y="69850"/>
                  </a:lnTo>
                  <a:lnTo>
                    <a:pt x="1004697" y="74930"/>
                  </a:lnTo>
                  <a:lnTo>
                    <a:pt x="1056893" y="81406"/>
                  </a:lnTo>
                  <a:lnTo>
                    <a:pt x="1108455" y="89407"/>
                  </a:lnTo>
                  <a:lnTo>
                    <a:pt x="1159637" y="98932"/>
                  </a:lnTo>
                  <a:lnTo>
                    <a:pt x="1210055" y="109855"/>
                  </a:lnTo>
                  <a:lnTo>
                    <a:pt x="1259586" y="122427"/>
                  </a:lnTo>
                  <a:lnTo>
                    <a:pt x="1308353" y="136398"/>
                  </a:lnTo>
                  <a:lnTo>
                    <a:pt x="1356105" y="151892"/>
                  </a:lnTo>
                  <a:lnTo>
                    <a:pt x="1402714" y="169037"/>
                  </a:lnTo>
                  <a:lnTo>
                    <a:pt x="1448053" y="187579"/>
                  </a:lnTo>
                  <a:lnTo>
                    <a:pt x="1492123" y="207518"/>
                  </a:lnTo>
                  <a:lnTo>
                    <a:pt x="1534794" y="228981"/>
                  </a:lnTo>
                  <a:lnTo>
                    <a:pt x="1576069" y="251841"/>
                  </a:lnTo>
                  <a:lnTo>
                    <a:pt x="1626107" y="283210"/>
                  </a:lnTo>
                  <a:lnTo>
                    <a:pt x="1672336" y="316356"/>
                  </a:lnTo>
                  <a:lnTo>
                    <a:pt x="1714245" y="350647"/>
                  </a:lnTo>
                  <a:lnTo>
                    <a:pt x="1751964" y="386333"/>
                  </a:lnTo>
                  <a:lnTo>
                    <a:pt x="1785492" y="423037"/>
                  </a:lnTo>
                  <a:lnTo>
                    <a:pt x="1814448" y="460629"/>
                  </a:lnTo>
                  <a:lnTo>
                    <a:pt x="1839214" y="499110"/>
                  </a:lnTo>
                  <a:lnTo>
                    <a:pt x="1859534" y="537972"/>
                  </a:lnTo>
                  <a:lnTo>
                    <a:pt x="1875663" y="577595"/>
                  </a:lnTo>
                  <a:lnTo>
                    <a:pt x="1887092" y="617347"/>
                  </a:lnTo>
                  <a:lnTo>
                    <a:pt x="1894332" y="657479"/>
                  </a:lnTo>
                  <a:lnTo>
                    <a:pt x="1897019" y="694944"/>
                  </a:lnTo>
                  <a:lnTo>
                    <a:pt x="1896998" y="718058"/>
                  </a:lnTo>
                  <a:lnTo>
                    <a:pt x="1893062" y="758444"/>
                  </a:lnTo>
                  <a:lnTo>
                    <a:pt x="1884680" y="799211"/>
                  </a:lnTo>
                  <a:lnTo>
                    <a:pt x="1871598" y="839851"/>
                  </a:lnTo>
                  <a:lnTo>
                    <a:pt x="1863343" y="860171"/>
                  </a:lnTo>
                  <a:lnTo>
                    <a:pt x="1922525" y="884174"/>
                  </a:lnTo>
                  <a:lnTo>
                    <a:pt x="1940179" y="837311"/>
                  </a:lnTo>
                  <a:lnTo>
                    <a:pt x="1952497" y="790066"/>
                  </a:lnTo>
                  <a:lnTo>
                    <a:pt x="1959483" y="742441"/>
                  </a:lnTo>
                  <a:lnTo>
                    <a:pt x="1961134" y="694944"/>
                  </a:lnTo>
                  <a:lnTo>
                    <a:pt x="1959990" y="671194"/>
                  </a:lnTo>
                  <a:lnTo>
                    <a:pt x="1954021" y="624205"/>
                  </a:lnTo>
                  <a:lnTo>
                    <a:pt x="1942845" y="577850"/>
                  </a:lnTo>
                  <a:lnTo>
                    <a:pt x="1926843" y="532257"/>
                  </a:lnTo>
                  <a:lnTo>
                    <a:pt x="1905889" y="487425"/>
                  </a:lnTo>
                  <a:lnTo>
                    <a:pt x="1880362" y="443864"/>
                  </a:lnTo>
                  <a:lnTo>
                    <a:pt x="1850263" y="401574"/>
                  </a:lnTo>
                  <a:lnTo>
                    <a:pt x="1815718" y="360552"/>
                  </a:lnTo>
                  <a:lnTo>
                    <a:pt x="1776730" y="321056"/>
                  </a:lnTo>
                  <a:lnTo>
                    <a:pt x="1733549" y="283082"/>
                  </a:lnTo>
                  <a:lnTo>
                    <a:pt x="1686052" y="246887"/>
                  </a:lnTo>
                  <a:lnTo>
                    <a:pt x="1634616" y="212470"/>
                  </a:lnTo>
                  <a:lnTo>
                    <a:pt x="1563497" y="171831"/>
                  </a:lnTo>
                  <a:lnTo>
                    <a:pt x="1518539" y="149225"/>
                  </a:lnTo>
                  <a:lnTo>
                    <a:pt x="1472184" y="128269"/>
                  </a:lnTo>
                  <a:lnTo>
                    <a:pt x="1424559" y="108838"/>
                  </a:lnTo>
                  <a:lnTo>
                    <a:pt x="1375790" y="91058"/>
                  </a:lnTo>
                  <a:lnTo>
                    <a:pt x="1326006" y="74930"/>
                  </a:lnTo>
                  <a:lnTo>
                    <a:pt x="1288017" y="64007"/>
                  </a:lnTo>
                  <a:close/>
                </a:path>
                <a:path w="1961515" h="884554">
                  <a:moveTo>
                    <a:pt x="124713" y="58419"/>
                  </a:moveTo>
                  <a:lnTo>
                    <a:pt x="0" y="233172"/>
                  </a:lnTo>
                  <a:lnTo>
                    <a:pt x="214629" y="228092"/>
                  </a:lnTo>
                  <a:lnTo>
                    <a:pt x="166947" y="202311"/>
                  </a:lnTo>
                  <a:lnTo>
                    <a:pt x="126745" y="202311"/>
                  </a:lnTo>
                  <a:lnTo>
                    <a:pt x="99567" y="144272"/>
                  </a:lnTo>
                  <a:lnTo>
                    <a:pt x="115697" y="136779"/>
                  </a:lnTo>
                  <a:lnTo>
                    <a:pt x="116876" y="136273"/>
                  </a:lnTo>
                  <a:lnTo>
                    <a:pt x="124713" y="58419"/>
                  </a:lnTo>
                  <a:close/>
                </a:path>
                <a:path w="1961515" h="884554">
                  <a:moveTo>
                    <a:pt x="116876" y="136273"/>
                  </a:moveTo>
                  <a:lnTo>
                    <a:pt x="115697" y="136779"/>
                  </a:lnTo>
                  <a:lnTo>
                    <a:pt x="99567" y="144272"/>
                  </a:lnTo>
                  <a:lnTo>
                    <a:pt x="126745" y="202311"/>
                  </a:lnTo>
                  <a:lnTo>
                    <a:pt x="142875" y="194691"/>
                  </a:lnTo>
                  <a:lnTo>
                    <a:pt x="148462" y="192316"/>
                  </a:lnTo>
                  <a:lnTo>
                    <a:pt x="113156" y="173227"/>
                  </a:lnTo>
                  <a:lnTo>
                    <a:pt x="116876" y="136273"/>
                  </a:lnTo>
                  <a:close/>
                </a:path>
                <a:path w="1961515" h="884554">
                  <a:moveTo>
                    <a:pt x="148462" y="192316"/>
                  </a:moveTo>
                  <a:lnTo>
                    <a:pt x="142875" y="194691"/>
                  </a:lnTo>
                  <a:lnTo>
                    <a:pt x="126745" y="202311"/>
                  </a:lnTo>
                  <a:lnTo>
                    <a:pt x="166947" y="202311"/>
                  </a:lnTo>
                  <a:lnTo>
                    <a:pt x="148462" y="192316"/>
                  </a:lnTo>
                  <a:close/>
                </a:path>
                <a:path w="1961515" h="884554">
                  <a:moveTo>
                    <a:pt x="791844" y="0"/>
                  </a:moveTo>
                  <a:lnTo>
                    <a:pt x="736980" y="1016"/>
                  </a:lnTo>
                  <a:lnTo>
                    <a:pt x="682243" y="3810"/>
                  </a:lnTo>
                  <a:lnTo>
                    <a:pt x="627761" y="8000"/>
                  </a:lnTo>
                  <a:lnTo>
                    <a:pt x="573531" y="13843"/>
                  </a:lnTo>
                  <a:lnTo>
                    <a:pt x="519684" y="21208"/>
                  </a:lnTo>
                  <a:lnTo>
                    <a:pt x="466343" y="30099"/>
                  </a:lnTo>
                  <a:lnTo>
                    <a:pt x="413638" y="40639"/>
                  </a:lnTo>
                  <a:lnTo>
                    <a:pt x="361695" y="52705"/>
                  </a:lnTo>
                  <a:lnTo>
                    <a:pt x="310388" y="66293"/>
                  </a:lnTo>
                  <a:lnTo>
                    <a:pt x="260095" y="81533"/>
                  </a:lnTo>
                  <a:lnTo>
                    <a:pt x="210947" y="98298"/>
                  </a:lnTo>
                  <a:lnTo>
                    <a:pt x="162560" y="116712"/>
                  </a:lnTo>
                  <a:lnTo>
                    <a:pt x="116876" y="136273"/>
                  </a:lnTo>
                  <a:lnTo>
                    <a:pt x="113156" y="173227"/>
                  </a:lnTo>
                  <a:lnTo>
                    <a:pt x="148462" y="192316"/>
                  </a:lnTo>
                  <a:lnTo>
                    <a:pt x="187705" y="175641"/>
                  </a:lnTo>
                  <a:lnTo>
                    <a:pt x="233552" y="158242"/>
                  </a:lnTo>
                  <a:lnTo>
                    <a:pt x="280797" y="142112"/>
                  </a:lnTo>
                  <a:lnTo>
                    <a:pt x="328929" y="127635"/>
                  </a:lnTo>
                  <a:lnTo>
                    <a:pt x="378078" y="114554"/>
                  </a:lnTo>
                  <a:lnTo>
                    <a:pt x="428116" y="102997"/>
                  </a:lnTo>
                  <a:lnTo>
                    <a:pt x="478789" y="92837"/>
                  </a:lnTo>
                  <a:lnTo>
                    <a:pt x="530225" y="84327"/>
                  </a:lnTo>
                  <a:lnTo>
                    <a:pt x="582167" y="77216"/>
                  </a:lnTo>
                  <a:lnTo>
                    <a:pt x="634364" y="71755"/>
                  </a:lnTo>
                  <a:lnTo>
                    <a:pt x="687197" y="67563"/>
                  </a:lnTo>
                  <a:lnTo>
                    <a:pt x="740155" y="65024"/>
                  </a:lnTo>
                  <a:lnTo>
                    <a:pt x="793114" y="64007"/>
                  </a:lnTo>
                  <a:lnTo>
                    <a:pt x="1288017" y="64007"/>
                  </a:lnTo>
                  <a:lnTo>
                    <a:pt x="1275206" y="60325"/>
                  </a:lnTo>
                  <a:lnTo>
                    <a:pt x="1223644" y="47370"/>
                  </a:lnTo>
                  <a:lnTo>
                    <a:pt x="1171320" y="35941"/>
                  </a:lnTo>
                  <a:lnTo>
                    <a:pt x="1118362" y="26162"/>
                  </a:lnTo>
                  <a:lnTo>
                    <a:pt x="1064767" y="17780"/>
                  </a:lnTo>
                  <a:lnTo>
                    <a:pt x="1010665" y="11175"/>
                  </a:lnTo>
                  <a:lnTo>
                    <a:pt x="956310" y="6095"/>
                  </a:lnTo>
                  <a:lnTo>
                    <a:pt x="901573" y="2412"/>
                  </a:lnTo>
                  <a:lnTo>
                    <a:pt x="846836" y="507"/>
                  </a:lnTo>
                  <a:lnTo>
                    <a:pt x="791844" y="0"/>
                  </a:lnTo>
                  <a:close/>
                </a:path>
              </a:pathLst>
            </a:custGeom>
            <a:solidFill>
              <a:srgbClr val="F0412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2683764" y="3717036"/>
              <a:ext cx="384048" cy="3825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2941320" y="3907536"/>
              <a:ext cx="414528" cy="4114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208020" y="4098036"/>
              <a:ext cx="446531" cy="46177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564636" y="4296155"/>
              <a:ext cx="435863" cy="47701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264785" y="2769488"/>
              <a:ext cx="2434590" cy="551815"/>
            </a:xfrm>
            <a:custGeom>
              <a:avLst/>
              <a:gdLst/>
              <a:ahLst/>
              <a:cxnLst/>
              <a:rect l="l" t="t" r="r" b="b"/>
              <a:pathLst>
                <a:path w="2434590" h="551814">
                  <a:moveTo>
                    <a:pt x="2357373" y="0"/>
                  </a:moveTo>
                  <a:lnTo>
                    <a:pt x="2363596" y="32258"/>
                  </a:lnTo>
                  <a:lnTo>
                    <a:pt x="0" y="487172"/>
                  </a:lnTo>
                  <a:lnTo>
                    <a:pt x="12445" y="551688"/>
                  </a:lnTo>
                  <a:lnTo>
                    <a:pt x="2376042" y="96900"/>
                  </a:lnTo>
                  <a:lnTo>
                    <a:pt x="2382266" y="129159"/>
                  </a:lnTo>
                  <a:lnTo>
                    <a:pt x="2434336" y="52197"/>
                  </a:lnTo>
                  <a:lnTo>
                    <a:pt x="2357373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264785" y="2769488"/>
              <a:ext cx="2434590" cy="551815"/>
            </a:xfrm>
            <a:custGeom>
              <a:avLst/>
              <a:gdLst/>
              <a:ahLst/>
              <a:cxnLst/>
              <a:rect l="l" t="t" r="r" b="b"/>
              <a:pathLst>
                <a:path w="2434590" h="551814">
                  <a:moveTo>
                    <a:pt x="0" y="487172"/>
                  </a:moveTo>
                  <a:lnTo>
                    <a:pt x="2363596" y="32258"/>
                  </a:lnTo>
                  <a:lnTo>
                    <a:pt x="2357373" y="0"/>
                  </a:lnTo>
                  <a:lnTo>
                    <a:pt x="2434336" y="52197"/>
                  </a:lnTo>
                  <a:lnTo>
                    <a:pt x="2382266" y="129159"/>
                  </a:lnTo>
                  <a:lnTo>
                    <a:pt x="2376042" y="96900"/>
                  </a:lnTo>
                  <a:lnTo>
                    <a:pt x="12445" y="551688"/>
                  </a:lnTo>
                  <a:lnTo>
                    <a:pt x="0" y="487172"/>
                  </a:lnTo>
                  <a:close/>
                </a:path>
              </a:pathLst>
            </a:custGeom>
            <a:ln w="25399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26042" y="3409864"/>
            <a:ext cx="1413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47775" y="3441023"/>
            <a:ext cx="3559387" cy="1452880"/>
            <a:chOff x="560831" y="2580767"/>
            <a:chExt cx="2669540" cy="1089660"/>
          </a:xfrm>
        </p:grpSpPr>
        <p:sp>
          <p:nvSpPr>
            <p:cNvPr id="67" name="object 67"/>
            <p:cNvSpPr/>
            <p:nvPr/>
          </p:nvSpPr>
          <p:spPr>
            <a:xfrm>
              <a:off x="560831" y="2580767"/>
              <a:ext cx="2125345" cy="26670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60831" y="2855087"/>
              <a:ext cx="2669413" cy="26670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60831" y="3129407"/>
              <a:ext cx="252984" cy="26670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687323" y="3132455"/>
              <a:ext cx="262889" cy="1783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926591" y="3129407"/>
              <a:ext cx="1757172" cy="26670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2580386" y="3129407"/>
              <a:ext cx="228600" cy="26670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60831" y="3403422"/>
              <a:ext cx="1257300" cy="26700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1703831" y="3403422"/>
              <a:ext cx="457200" cy="2670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365760" y="245466"/>
            <a:ext cx="9178712" cy="486833"/>
            <a:chOff x="274320" y="184099"/>
            <a:chExt cx="6884034" cy="365125"/>
          </a:xfrm>
        </p:grpSpPr>
        <p:sp>
          <p:nvSpPr>
            <p:cNvPr id="76" name="object 76"/>
            <p:cNvSpPr/>
            <p:nvPr/>
          </p:nvSpPr>
          <p:spPr>
            <a:xfrm>
              <a:off x="274320" y="184099"/>
              <a:ext cx="1965452" cy="36454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2075942" y="191719"/>
              <a:ext cx="365760" cy="24262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2405125" y="184099"/>
              <a:ext cx="4753102" cy="36454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10123762" y="4670721"/>
            <a:ext cx="1998980" cy="845820"/>
            <a:chOff x="7592821" y="3503040"/>
            <a:chExt cx="1499235" cy="634365"/>
          </a:xfrm>
        </p:grpSpPr>
        <p:sp>
          <p:nvSpPr>
            <p:cNvPr id="80" name="object 80"/>
            <p:cNvSpPr/>
            <p:nvPr/>
          </p:nvSpPr>
          <p:spPr>
            <a:xfrm>
              <a:off x="7592821" y="3503040"/>
              <a:ext cx="1499107" cy="20726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7592821" y="3716426"/>
              <a:ext cx="1138097" cy="20726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592821" y="3929786"/>
              <a:ext cx="1165859" cy="20726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8680957" y="3929786"/>
              <a:ext cx="356616" cy="2072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10369295" y="1601215"/>
            <a:ext cx="1400387" cy="2861733"/>
            <a:chOff x="7776971" y="1200911"/>
            <a:chExt cx="1050290" cy="2146300"/>
          </a:xfrm>
        </p:grpSpPr>
        <p:sp>
          <p:nvSpPr>
            <p:cNvPr id="85" name="object 85"/>
            <p:cNvSpPr/>
            <p:nvPr/>
          </p:nvSpPr>
          <p:spPr>
            <a:xfrm>
              <a:off x="7789925" y="1213865"/>
              <a:ext cx="1024255" cy="2120265"/>
            </a:xfrm>
            <a:custGeom>
              <a:avLst/>
              <a:gdLst/>
              <a:ahLst/>
              <a:cxnLst/>
              <a:rect l="l" t="t" r="r" b="b"/>
              <a:pathLst>
                <a:path w="1024254" h="2120265">
                  <a:moveTo>
                    <a:pt x="853440" y="0"/>
                  </a:moveTo>
                  <a:lnTo>
                    <a:pt x="170688" y="0"/>
                  </a:lnTo>
                  <a:lnTo>
                    <a:pt x="125324" y="6099"/>
                  </a:lnTo>
                  <a:lnTo>
                    <a:pt x="84553" y="23311"/>
                  </a:lnTo>
                  <a:lnTo>
                    <a:pt x="50006" y="50006"/>
                  </a:lnTo>
                  <a:lnTo>
                    <a:pt x="23311" y="84553"/>
                  </a:lnTo>
                  <a:lnTo>
                    <a:pt x="6099" y="125324"/>
                  </a:lnTo>
                  <a:lnTo>
                    <a:pt x="0" y="170687"/>
                  </a:lnTo>
                  <a:lnTo>
                    <a:pt x="0" y="1949196"/>
                  </a:lnTo>
                  <a:lnTo>
                    <a:pt x="6099" y="1994559"/>
                  </a:lnTo>
                  <a:lnTo>
                    <a:pt x="23311" y="2035330"/>
                  </a:lnTo>
                  <a:lnTo>
                    <a:pt x="50006" y="2069877"/>
                  </a:lnTo>
                  <a:lnTo>
                    <a:pt x="84553" y="2096572"/>
                  </a:lnTo>
                  <a:lnTo>
                    <a:pt x="125324" y="2113784"/>
                  </a:lnTo>
                  <a:lnTo>
                    <a:pt x="170688" y="2119884"/>
                  </a:lnTo>
                  <a:lnTo>
                    <a:pt x="853440" y="2119884"/>
                  </a:lnTo>
                  <a:lnTo>
                    <a:pt x="898803" y="2113784"/>
                  </a:lnTo>
                  <a:lnTo>
                    <a:pt x="939574" y="2096572"/>
                  </a:lnTo>
                  <a:lnTo>
                    <a:pt x="974121" y="2069877"/>
                  </a:lnTo>
                  <a:lnTo>
                    <a:pt x="1000816" y="2035330"/>
                  </a:lnTo>
                  <a:lnTo>
                    <a:pt x="1018028" y="1994559"/>
                  </a:lnTo>
                  <a:lnTo>
                    <a:pt x="1024127" y="1949196"/>
                  </a:lnTo>
                  <a:lnTo>
                    <a:pt x="1024127" y="170687"/>
                  </a:lnTo>
                  <a:lnTo>
                    <a:pt x="1018028" y="125324"/>
                  </a:lnTo>
                  <a:lnTo>
                    <a:pt x="1000816" y="84553"/>
                  </a:lnTo>
                  <a:lnTo>
                    <a:pt x="974121" y="50006"/>
                  </a:lnTo>
                  <a:lnTo>
                    <a:pt x="939574" y="23311"/>
                  </a:lnTo>
                  <a:lnTo>
                    <a:pt x="898803" y="6099"/>
                  </a:lnTo>
                  <a:lnTo>
                    <a:pt x="85344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789925" y="1213865"/>
              <a:ext cx="1024255" cy="2120265"/>
            </a:xfrm>
            <a:custGeom>
              <a:avLst/>
              <a:gdLst/>
              <a:ahLst/>
              <a:cxnLst/>
              <a:rect l="l" t="t" r="r" b="b"/>
              <a:pathLst>
                <a:path w="1024254" h="2120265">
                  <a:moveTo>
                    <a:pt x="1024127" y="170687"/>
                  </a:moveTo>
                  <a:lnTo>
                    <a:pt x="1018028" y="125324"/>
                  </a:lnTo>
                  <a:lnTo>
                    <a:pt x="1000816" y="84553"/>
                  </a:lnTo>
                  <a:lnTo>
                    <a:pt x="974121" y="50006"/>
                  </a:lnTo>
                  <a:lnTo>
                    <a:pt x="939574" y="23311"/>
                  </a:lnTo>
                  <a:lnTo>
                    <a:pt x="898803" y="6099"/>
                  </a:lnTo>
                  <a:lnTo>
                    <a:pt x="853440" y="0"/>
                  </a:lnTo>
                  <a:lnTo>
                    <a:pt x="170688" y="0"/>
                  </a:lnTo>
                  <a:lnTo>
                    <a:pt x="125324" y="6099"/>
                  </a:lnTo>
                  <a:lnTo>
                    <a:pt x="84553" y="23311"/>
                  </a:lnTo>
                  <a:lnTo>
                    <a:pt x="50006" y="50006"/>
                  </a:lnTo>
                  <a:lnTo>
                    <a:pt x="23311" y="84553"/>
                  </a:lnTo>
                  <a:lnTo>
                    <a:pt x="6099" y="125324"/>
                  </a:lnTo>
                  <a:lnTo>
                    <a:pt x="0" y="170687"/>
                  </a:lnTo>
                  <a:lnTo>
                    <a:pt x="0" y="1949196"/>
                  </a:lnTo>
                  <a:lnTo>
                    <a:pt x="6099" y="1994559"/>
                  </a:lnTo>
                  <a:lnTo>
                    <a:pt x="23311" y="2035330"/>
                  </a:lnTo>
                  <a:lnTo>
                    <a:pt x="50006" y="2069877"/>
                  </a:lnTo>
                  <a:lnTo>
                    <a:pt x="84553" y="2096572"/>
                  </a:lnTo>
                  <a:lnTo>
                    <a:pt x="125324" y="2113784"/>
                  </a:lnTo>
                  <a:lnTo>
                    <a:pt x="170688" y="2119884"/>
                  </a:lnTo>
                  <a:lnTo>
                    <a:pt x="853440" y="2119884"/>
                  </a:lnTo>
                  <a:lnTo>
                    <a:pt x="898803" y="2113784"/>
                  </a:lnTo>
                  <a:lnTo>
                    <a:pt x="939574" y="2096572"/>
                  </a:lnTo>
                  <a:lnTo>
                    <a:pt x="974121" y="2069877"/>
                  </a:lnTo>
                  <a:lnTo>
                    <a:pt x="1000816" y="2035330"/>
                  </a:lnTo>
                  <a:lnTo>
                    <a:pt x="1018028" y="1994559"/>
                  </a:lnTo>
                  <a:lnTo>
                    <a:pt x="1024127" y="1949196"/>
                  </a:lnTo>
                  <a:lnTo>
                    <a:pt x="1024127" y="170687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940674" y="2185415"/>
              <a:ext cx="801281" cy="17830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65760" y="267818"/>
            <a:ext cx="9738699" cy="443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8" name="object 8"/>
          <p:cNvGrpSpPr/>
          <p:nvPr/>
        </p:nvGrpSpPr>
        <p:grpSpPr>
          <a:xfrm>
            <a:off x="670559" y="1441129"/>
            <a:ext cx="10163387" cy="803487"/>
            <a:chOff x="502919" y="1080846"/>
            <a:chExt cx="7622540" cy="602615"/>
          </a:xfrm>
        </p:grpSpPr>
        <p:sp>
          <p:nvSpPr>
            <p:cNvPr id="9" name="object 9"/>
            <p:cNvSpPr/>
            <p:nvPr/>
          </p:nvSpPr>
          <p:spPr>
            <a:xfrm>
              <a:off x="502919" y="1080846"/>
              <a:ext cx="7622413" cy="2974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919" y="1385951"/>
              <a:ext cx="1752345" cy="2971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/>
          <p:nvPr/>
        </p:nvSpPr>
        <p:spPr>
          <a:xfrm>
            <a:off x="1280159" y="2355935"/>
            <a:ext cx="9171093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80159" y="2863867"/>
            <a:ext cx="10525421" cy="3966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280159" y="3372272"/>
            <a:ext cx="8964844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4" name="object 14"/>
          <p:cNvGrpSpPr/>
          <p:nvPr/>
        </p:nvGrpSpPr>
        <p:grpSpPr>
          <a:xfrm>
            <a:off x="670559" y="3859953"/>
            <a:ext cx="11244580" cy="1209887"/>
            <a:chOff x="502919" y="2894964"/>
            <a:chExt cx="8433435" cy="907415"/>
          </a:xfrm>
        </p:grpSpPr>
        <p:sp>
          <p:nvSpPr>
            <p:cNvPr id="15" name="object 15"/>
            <p:cNvSpPr/>
            <p:nvPr/>
          </p:nvSpPr>
          <p:spPr>
            <a:xfrm>
              <a:off x="502919" y="2894964"/>
              <a:ext cx="1445133" cy="2971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7530" y="2894964"/>
              <a:ext cx="1368170" cy="29718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59302" y="2894964"/>
              <a:ext cx="5876798" cy="2971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02919" y="3199764"/>
              <a:ext cx="7384923" cy="29718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02919" y="3504945"/>
              <a:ext cx="1222070" cy="2971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48827" y="1407836"/>
            <a:ext cx="762847" cy="4263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3467">
              <a:latin typeface="Arial"/>
              <a:cs typeface="Arial"/>
            </a:endParaRPr>
          </a:p>
          <a:p>
            <a:pPr marR="6773" algn="r"/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R="6773" algn="r">
              <a:spcBef>
                <a:spcPts val="800"/>
              </a:spcBef>
            </a:pPr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R="6773" algn="r">
              <a:spcBef>
                <a:spcPts val="807"/>
              </a:spcBef>
            </a:pPr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L="16933">
              <a:spcBef>
                <a:spcPts val="640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33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3267">
              <a:latin typeface="Arial"/>
              <a:cs typeface="Arial"/>
            </a:endParaRPr>
          </a:p>
          <a:p>
            <a:pPr marR="6773" algn="r">
              <a:spcBef>
                <a:spcPts val="7"/>
              </a:spcBef>
            </a:pPr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80160" y="5181193"/>
            <a:ext cx="10032153" cy="802640"/>
            <a:chOff x="960119" y="3885895"/>
            <a:chExt cx="7524115" cy="601980"/>
          </a:xfrm>
        </p:grpSpPr>
        <p:sp>
          <p:nvSpPr>
            <p:cNvPr id="22" name="object 22"/>
            <p:cNvSpPr/>
            <p:nvPr/>
          </p:nvSpPr>
          <p:spPr>
            <a:xfrm>
              <a:off x="960119" y="3885895"/>
              <a:ext cx="7523607" cy="29718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60119" y="4190695"/>
              <a:ext cx="5952616" cy="2971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802500" y="4190695"/>
              <a:ext cx="509016" cy="29718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9C7A-D635-4BA6-99D2-4CB0B348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Dataset Augmentation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4AB4AE-E98C-4011-8AC3-D7EC6555B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31" y="1690688"/>
            <a:ext cx="744528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5343E-C86C-4569-B181-DD1B747B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698B-9661-4B9D-988C-EE6C39A9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5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365760" y="44298"/>
            <a:ext cx="10263293" cy="891540"/>
            <a:chOff x="274320" y="33223"/>
            <a:chExt cx="7697470" cy="668655"/>
          </a:xfrm>
        </p:grpSpPr>
        <p:sp>
          <p:nvSpPr>
            <p:cNvPr id="8" name="object 8"/>
            <p:cNvSpPr/>
            <p:nvPr/>
          </p:nvSpPr>
          <p:spPr>
            <a:xfrm>
              <a:off x="274320" y="33223"/>
              <a:ext cx="2273935" cy="3325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421890" y="33223"/>
              <a:ext cx="557784" cy="3325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0030" y="33223"/>
              <a:ext cx="4230497" cy="3325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320" y="369062"/>
              <a:ext cx="1647952" cy="3322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84858" y="391921"/>
              <a:ext cx="1163459" cy="3032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77565" y="369062"/>
              <a:ext cx="4678045" cy="3322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414005" y="369062"/>
              <a:ext cx="557783" cy="3322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304289" y="1589024"/>
            <a:ext cx="1741593" cy="512233"/>
            <a:chOff x="1728216" y="1191767"/>
            <a:chExt cx="1306195" cy="384175"/>
          </a:xfrm>
        </p:grpSpPr>
        <p:sp>
          <p:nvSpPr>
            <p:cNvPr id="16" name="object 16"/>
            <p:cNvSpPr/>
            <p:nvPr/>
          </p:nvSpPr>
          <p:spPr>
            <a:xfrm>
              <a:off x="1741170" y="1204721"/>
              <a:ext cx="1280160" cy="358140"/>
            </a:xfrm>
            <a:custGeom>
              <a:avLst/>
              <a:gdLst/>
              <a:ahLst/>
              <a:cxnLst/>
              <a:rect l="l" t="t" r="r" b="b"/>
              <a:pathLst>
                <a:path w="1280160" h="358140">
                  <a:moveTo>
                    <a:pt x="1220470" y="0"/>
                  </a:moveTo>
                  <a:lnTo>
                    <a:pt x="59690" y="0"/>
                  </a:lnTo>
                  <a:lnTo>
                    <a:pt x="36433" y="4683"/>
                  </a:lnTo>
                  <a:lnTo>
                    <a:pt x="17462" y="17462"/>
                  </a:lnTo>
                  <a:lnTo>
                    <a:pt x="4683" y="36433"/>
                  </a:lnTo>
                  <a:lnTo>
                    <a:pt x="0" y="59689"/>
                  </a:lnTo>
                  <a:lnTo>
                    <a:pt x="0" y="298450"/>
                  </a:lnTo>
                  <a:lnTo>
                    <a:pt x="4683" y="321706"/>
                  </a:lnTo>
                  <a:lnTo>
                    <a:pt x="17462" y="340677"/>
                  </a:lnTo>
                  <a:lnTo>
                    <a:pt x="36433" y="353456"/>
                  </a:lnTo>
                  <a:lnTo>
                    <a:pt x="59690" y="358139"/>
                  </a:lnTo>
                  <a:lnTo>
                    <a:pt x="1220470" y="358139"/>
                  </a:lnTo>
                  <a:lnTo>
                    <a:pt x="1243726" y="353456"/>
                  </a:lnTo>
                  <a:lnTo>
                    <a:pt x="1262697" y="340677"/>
                  </a:lnTo>
                  <a:lnTo>
                    <a:pt x="1275476" y="321706"/>
                  </a:lnTo>
                  <a:lnTo>
                    <a:pt x="1280160" y="298450"/>
                  </a:lnTo>
                  <a:lnTo>
                    <a:pt x="1280160" y="59689"/>
                  </a:lnTo>
                  <a:lnTo>
                    <a:pt x="1275476" y="36433"/>
                  </a:lnTo>
                  <a:lnTo>
                    <a:pt x="1262697" y="17462"/>
                  </a:lnTo>
                  <a:lnTo>
                    <a:pt x="1243726" y="4683"/>
                  </a:lnTo>
                  <a:lnTo>
                    <a:pt x="1220470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170" y="1204721"/>
              <a:ext cx="1280160" cy="358140"/>
            </a:xfrm>
            <a:custGeom>
              <a:avLst/>
              <a:gdLst/>
              <a:ahLst/>
              <a:cxnLst/>
              <a:rect l="l" t="t" r="r" b="b"/>
              <a:pathLst>
                <a:path w="1280160" h="358140">
                  <a:moveTo>
                    <a:pt x="1280160" y="59689"/>
                  </a:moveTo>
                  <a:lnTo>
                    <a:pt x="1275476" y="36433"/>
                  </a:lnTo>
                  <a:lnTo>
                    <a:pt x="1262697" y="17462"/>
                  </a:lnTo>
                  <a:lnTo>
                    <a:pt x="1243726" y="4683"/>
                  </a:lnTo>
                  <a:lnTo>
                    <a:pt x="1220470" y="0"/>
                  </a:lnTo>
                  <a:lnTo>
                    <a:pt x="59690" y="0"/>
                  </a:lnTo>
                  <a:lnTo>
                    <a:pt x="36433" y="4683"/>
                  </a:lnTo>
                  <a:lnTo>
                    <a:pt x="17462" y="17462"/>
                  </a:lnTo>
                  <a:lnTo>
                    <a:pt x="4683" y="36433"/>
                  </a:lnTo>
                  <a:lnTo>
                    <a:pt x="0" y="59689"/>
                  </a:lnTo>
                  <a:lnTo>
                    <a:pt x="0" y="298450"/>
                  </a:lnTo>
                  <a:lnTo>
                    <a:pt x="4683" y="321706"/>
                  </a:lnTo>
                  <a:lnTo>
                    <a:pt x="17462" y="340677"/>
                  </a:lnTo>
                  <a:lnTo>
                    <a:pt x="36433" y="353456"/>
                  </a:lnTo>
                  <a:lnTo>
                    <a:pt x="59690" y="358139"/>
                  </a:lnTo>
                  <a:lnTo>
                    <a:pt x="1220470" y="358139"/>
                  </a:lnTo>
                  <a:lnTo>
                    <a:pt x="1243726" y="353456"/>
                  </a:lnTo>
                  <a:lnTo>
                    <a:pt x="1262697" y="340677"/>
                  </a:lnTo>
                  <a:lnTo>
                    <a:pt x="1275476" y="321706"/>
                  </a:lnTo>
                  <a:lnTo>
                    <a:pt x="1280160" y="298450"/>
                  </a:lnTo>
                  <a:lnTo>
                    <a:pt x="1280160" y="59689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80565" y="1294510"/>
              <a:ext cx="880440" cy="1783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771903" y="1778847"/>
            <a:ext cx="1766147" cy="1572260"/>
            <a:chOff x="1328927" y="1334135"/>
            <a:chExt cx="1324610" cy="1179195"/>
          </a:xfrm>
        </p:grpSpPr>
        <p:sp>
          <p:nvSpPr>
            <p:cNvPr id="20" name="object 20"/>
            <p:cNvSpPr/>
            <p:nvPr/>
          </p:nvSpPr>
          <p:spPr>
            <a:xfrm>
              <a:off x="1927097" y="1953387"/>
              <a:ext cx="713740" cy="546735"/>
            </a:xfrm>
            <a:custGeom>
              <a:avLst/>
              <a:gdLst/>
              <a:ahLst/>
              <a:cxnLst/>
              <a:rect l="l" t="t" r="r" b="b"/>
              <a:pathLst>
                <a:path w="713739" h="546735">
                  <a:moveTo>
                    <a:pt x="713232" y="0"/>
                  </a:moveTo>
                  <a:lnTo>
                    <a:pt x="685210" y="30420"/>
                  </a:lnTo>
                  <a:lnTo>
                    <a:pt x="608790" y="55244"/>
                  </a:lnTo>
                  <a:lnTo>
                    <a:pt x="556013" y="64777"/>
                  </a:lnTo>
                  <a:lnTo>
                    <a:pt x="495436" y="71973"/>
                  </a:lnTo>
                  <a:lnTo>
                    <a:pt x="428493" y="76519"/>
                  </a:lnTo>
                  <a:lnTo>
                    <a:pt x="356615" y="78105"/>
                  </a:lnTo>
                  <a:lnTo>
                    <a:pt x="284738" y="76519"/>
                  </a:lnTo>
                  <a:lnTo>
                    <a:pt x="217795" y="71973"/>
                  </a:lnTo>
                  <a:lnTo>
                    <a:pt x="157218" y="64777"/>
                  </a:lnTo>
                  <a:lnTo>
                    <a:pt x="104441" y="55244"/>
                  </a:lnTo>
                  <a:lnTo>
                    <a:pt x="60898" y="43688"/>
                  </a:lnTo>
                  <a:lnTo>
                    <a:pt x="7244" y="15753"/>
                  </a:lnTo>
                  <a:lnTo>
                    <a:pt x="0" y="0"/>
                  </a:lnTo>
                  <a:lnTo>
                    <a:pt x="0" y="468630"/>
                  </a:lnTo>
                  <a:lnTo>
                    <a:pt x="28021" y="499050"/>
                  </a:lnTo>
                  <a:lnTo>
                    <a:pt x="104441" y="523875"/>
                  </a:lnTo>
                  <a:lnTo>
                    <a:pt x="157218" y="533407"/>
                  </a:lnTo>
                  <a:lnTo>
                    <a:pt x="217795" y="540603"/>
                  </a:lnTo>
                  <a:lnTo>
                    <a:pt x="284738" y="545149"/>
                  </a:lnTo>
                  <a:lnTo>
                    <a:pt x="356615" y="546735"/>
                  </a:lnTo>
                  <a:lnTo>
                    <a:pt x="428493" y="545149"/>
                  </a:lnTo>
                  <a:lnTo>
                    <a:pt x="495436" y="540603"/>
                  </a:lnTo>
                  <a:lnTo>
                    <a:pt x="556013" y="533407"/>
                  </a:lnTo>
                  <a:lnTo>
                    <a:pt x="608790" y="523875"/>
                  </a:lnTo>
                  <a:lnTo>
                    <a:pt x="652333" y="512318"/>
                  </a:lnTo>
                  <a:lnTo>
                    <a:pt x="705987" y="484383"/>
                  </a:lnTo>
                  <a:lnTo>
                    <a:pt x="713232" y="468630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F78D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927097" y="1875282"/>
              <a:ext cx="713740" cy="156210"/>
            </a:xfrm>
            <a:custGeom>
              <a:avLst/>
              <a:gdLst/>
              <a:ahLst/>
              <a:cxnLst/>
              <a:rect l="l" t="t" r="r" b="b"/>
              <a:pathLst>
                <a:path w="713739" h="156210">
                  <a:moveTo>
                    <a:pt x="356615" y="0"/>
                  </a:moveTo>
                  <a:lnTo>
                    <a:pt x="284738" y="1585"/>
                  </a:lnTo>
                  <a:lnTo>
                    <a:pt x="217795" y="6131"/>
                  </a:lnTo>
                  <a:lnTo>
                    <a:pt x="157218" y="13327"/>
                  </a:lnTo>
                  <a:lnTo>
                    <a:pt x="104441" y="22859"/>
                  </a:lnTo>
                  <a:lnTo>
                    <a:pt x="60898" y="34416"/>
                  </a:lnTo>
                  <a:lnTo>
                    <a:pt x="7244" y="62351"/>
                  </a:lnTo>
                  <a:lnTo>
                    <a:pt x="0" y="78104"/>
                  </a:lnTo>
                  <a:lnTo>
                    <a:pt x="7244" y="93858"/>
                  </a:lnTo>
                  <a:lnTo>
                    <a:pt x="60898" y="121793"/>
                  </a:lnTo>
                  <a:lnTo>
                    <a:pt x="104441" y="133349"/>
                  </a:lnTo>
                  <a:lnTo>
                    <a:pt x="157218" y="142882"/>
                  </a:lnTo>
                  <a:lnTo>
                    <a:pt x="217795" y="150078"/>
                  </a:lnTo>
                  <a:lnTo>
                    <a:pt x="284738" y="154624"/>
                  </a:lnTo>
                  <a:lnTo>
                    <a:pt x="356615" y="156209"/>
                  </a:lnTo>
                  <a:lnTo>
                    <a:pt x="428493" y="154624"/>
                  </a:lnTo>
                  <a:lnTo>
                    <a:pt x="495436" y="150078"/>
                  </a:lnTo>
                  <a:lnTo>
                    <a:pt x="556013" y="142882"/>
                  </a:lnTo>
                  <a:lnTo>
                    <a:pt x="608790" y="133349"/>
                  </a:lnTo>
                  <a:lnTo>
                    <a:pt x="652333" y="121793"/>
                  </a:lnTo>
                  <a:lnTo>
                    <a:pt x="705987" y="93858"/>
                  </a:lnTo>
                  <a:lnTo>
                    <a:pt x="713232" y="78104"/>
                  </a:lnTo>
                  <a:lnTo>
                    <a:pt x="705987" y="62351"/>
                  </a:lnTo>
                  <a:lnTo>
                    <a:pt x="652333" y="34416"/>
                  </a:lnTo>
                  <a:lnTo>
                    <a:pt x="608790" y="22859"/>
                  </a:lnTo>
                  <a:lnTo>
                    <a:pt x="556013" y="13327"/>
                  </a:lnTo>
                  <a:lnTo>
                    <a:pt x="495436" y="6131"/>
                  </a:lnTo>
                  <a:lnTo>
                    <a:pt x="428493" y="1585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F9BAA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927097" y="1875282"/>
              <a:ext cx="713740" cy="624840"/>
            </a:xfrm>
            <a:custGeom>
              <a:avLst/>
              <a:gdLst/>
              <a:ahLst/>
              <a:cxnLst/>
              <a:rect l="l" t="t" r="r" b="b"/>
              <a:pathLst>
                <a:path w="713739" h="624839">
                  <a:moveTo>
                    <a:pt x="713232" y="78104"/>
                  </a:moveTo>
                  <a:lnTo>
                    <a:pt x="685210" y="108525"/>
                  </a:lnTo>
                  <a:lnTo>
                    <a:pt x="608790" y="133349"/>
                  </a:lnTo>
                  <a:lnTo>
                    <a:pt x="556013" y="142882"/>
                  </a:lnTo>
                  <a:lnTo>
                    <a:pt x="495436" y="150078"/>
                  </a:lnTo>
                  <a:lnTo>
                    <a:pt x="428493" y="154624"/>
                  </a:lnTo>
                  <a:lnTo>
                    <a:pt x="356615" y="156209"/>
                  </a:lnTo>
                  <a:lnTo>
                    <a:pt x="284738" y="154624"/>
                  </a:lnTo>
                  <a:lnTo>
                    <a:pt x="217795" y="150078"/>
                  </a:lnTo>
                  <a:lnTo>
                    <a:pt x="157218" y="142882"/>
                  </a:lnTo>
                  <a:lnTo>
                    <a:pt x="104441" y="133349"/>
                  </a:lnTo>
                  <a:lnTo>
                    <a:pt x="60898" y="121793"/>
                  </a:lnTo>
                  <a:lnTo>
                    <a:pt x="7244" y="93858"/>
                  </a:lnTo>
                  <a:lnTo>
                    <a:pt x="0" y="78104"/>
                  </a:lnTo>
                  <a:lnTo>
                    <a:pt x="7244" y="62351"/>
                  </a:lnTo>
                  <a:lnTo>
                    <a:pt x="60898" y="34416"/>
                  </a:lnTo>
                  <a:lnTo>
                    <a:pt x="104441" y="22859"/>
                  </a:lnTo>
                  <a:lnTo>
                    <a:pt x="157218" y="13327"/>
                  </a:lnTo>
                  <a:lnTo>
                    <a:pt x="217795" y="6131"/>
                  </a:lnTo>
                  <a:lnTo>
                    <a:pt x="284738" y="1585"/>
                  </a:lnTo>
                  <a:lnTo>
                    <a:pt x="356615" y="0"/>
                  </a:lnTo>
                  <a:lnTo>
                    <a:pt x="428493" y="1585"/>
                  </a:lnTo>
                  <a:lnTo>
                    <a:pt x="495436" y="6131"/>
                  </a:lnTo>
                  <a:lnTo>
                    <a:pt x="556013" y="13327"/>
                  </a:lnTo>
                  <a:lnTo>
                    <a:pt x="608790" y="22859"/>
                  </a:lnTo>
                  <a:lnTo>
                    <a:pt x="652333" y="34416"/>
                  </a:lnTo>
                  <a:lnTo>
                    <a:pt x="705987" y="62351"/>
                  </a:lnTo>
                  <a:lnTo>
                    <a:pt x="713232" y="78104"/>
                  </a:lnTo>
                  <a:close/>
                </a:path>
                <a:path w="713739" h="624839">
                  <a:moveTo>
                    <a:pt x="713232" y="78104"/>
                  </a:moveTo>
                  <a:lnTo>
                    <a:pt x="713232" y="546734"/>
                  </a:lnTo>
                  <a:lnTo>
                    <a:pt x="705987" y="562488"/>
                  </a:lnTo>
                  <a:lnTo>
                    <a:pt x="652333" y="590423"/>
                  </a:lnTo>
                  <a:lnTo>
                    <a:pt x="608790" y="601979"/>
                  </a:lnTo>
                  <a:lnTo>
                    <a:pt x="556013" y="611512"/>
                  </a:lnTo>
                  <a:lnTo>
                    <a:pt x="495436" y="618708"/>
                  </a:lnTo>
                  <a:lnTo>
                    <a:pt x="428493" y="623254"/>
                  </a:lnTo>
                  <a:lnTo>
                    <a:pt x="356615" y="624839"/>
                  </a:lnTo>
                  <a:lnTo>
                    <a:pt x="284738" y="623254"/>
                  </a:lnTo>
                  <a:lnTo>
                    <a:pt x="217795" y="618708"/>
                  </a:lnTo>
                  <a:lnTo>
                    <a:pt x="157218" y="611512"/>
                  </a:lnTo>
                  <a:lnTo>
                    <a:pt x="104441" y="601979"/>
                  </a:lnTo>
                  <a:lnTo>
                    <a:pt x="60898" y="590423"/>
                  </a:lnTo>
                  <a:lnTo>
                    <a:pt x="7244" y="562488"/>
                  </a:lnTo>
                  <a:lnTo>
                    <a:pt x="0" y="546734"/>
                  </a:lnTo>
                  <a:lnTo>
                    <a:pt x="0" y="78104"/>
                  </a:lnTo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2931" y="1955546"/>
              <a:ext cx="437083" cy="1783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5395" y="2138426"/>
              <a:ext cx="602742" cy="1783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44852" y="2321306"/>
              <a:ext cx="152400" cy="1783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28927" y="1334135"/>
              <a:ext cx="548005" cy="885190"/>
            </a:xfrm>
            <a:custGeom>
              <a:avLst/>
              <a:gdLst/>
              <a:ahLst/>
              <a:cxnLst/>
              <a:rect l="l" t="t" r="r" b="b"/>
              <a:pathLst>
                <a:path w="548005" h="885189">
                  <a:moveTo>
                    <a:pt x="244175" y="57550"/>
                  </a:moveTo>
                  <a:lnTo>
                    <a:pt x="205740" y="77342"/>
                  </a:lnTo>
                  <a:lnTo>
                    <a:pt x="173228" y="98932"/>
                  </a:lnTo>
                  <a:lnTo>
                    <a:pt x="142875" y="123951"/>
                  </a:lnTo>
                  <a:lnTo>
                    <a:pt x="114934" y="151637"/>
                  </a:lnTo>
                  <a:lnTo>
                    <a:pt x="89534" y="182372"/>
                  </a:lnTo>
                  <a:lnTo>
                    <a:pt x="66928" y="215137"/>
                  </a:lnTo>
                  <a:lnTo>
                    <a:pt x="47371" y="250698"/>
                  </a:lnTo>
                  <a:lnTo>
                    <a:pt x="30860" y="288036"/>
                  </a:lnTo>
                  <a:lnTo>
                    <a:pt x="17780" y="327278"/>
                  </a:lnTo>
                  <a:lnTo>
                    <a:pt x="8000" y="368173"/>
                  </a:lnTo>
                  <a:lnTo>
                    <a:pt x="2159" y="410717"/>
                  </a:lnTo>
                  <a:lnTo>
                    <a:pt x="0" y="454278"/>
                  </a:lnTo>
                  <a:lnTo>
                    <a:pt x="508" y="476250"/>
                  </a:lnTo>
                  <a:lnTo>
                    <a:pt x="4444" y="519302"/>
                  </a:lnTo>
                  <a:lnTo>
                    <a:pt x="12191" y="561085"/>
                  </a:lnTo>
                  <a:lnTo>
                    <a:pt x="23494" y="601217"/>
                  </a:lnTo>
                  <a:lnTo>
                    <a:pt x="38100" y="639698"/>
                  </a:lnTo>
                  <a:lnTo>
                    <a:pt x="56006" y="676147"/>
                  </a:lnTo>
                  <a:lnTo>
                    <a:pt x="77088" y="710438"/>
                  </a:lnTo>
                  <a:lnTo>
                    <a:pt x="100837" y="742314"/>
                  </a:lnTo>
                  <a:lnTo>
                    <a:pt x="127508" y="771525"/>
                  </a:lnTo>
                  <a:lnTo>
                    <a:pt x="156718" y="798067"/>
                  </a:lnTo>
                  <a:lnTo>
                    <a:pt x="187959" y="821435"/>
                  </a:lnTo>
                  <a:lnTo>
                    <a:pt x="221360" y="841501"/>
                  </a:lnTo>
                  <a:lnTo>
                    <a:pt x="256794" y="858012"/>
                  </a:lnTo>
                  <a:lnTo>
                    <a:pt x="294131" y="870838"/>
                  </a:lnTo>
                  <a:lnTo>
                    <a:pt x="332613" y="879601"/>
                  </a:lnTo>
                  <a:lnTo>
                    <a:pt x="372745" y="884173"/>
                  </a:lnTo>
                  <a:lnTo>
                    <a:pt x="392938" y="884808"/>
                  </a:lnTo>
                  <a:lnTo>
                    <a:pt x="413003" y="884301"/>
                  </a:lnTo>
                  <a:lnTo>
                    <a:pt x="452501" y="879982"/>
                  </a:lnTo>
                  <a:lnTo>
                    <a:pt x="491490" y="871473"/>
                  </a:lnTo>
                  <a:lnTo>
                    <a:pt x="529335" y="858646"/>
                  </a:lnTo>
                  <a:lnTo>
                    <a:pt x="547751" y="850772"/>
                  </a:lnTo>
                  <a:lnTo>
                    <a:pt x="534739" y="820801"/>
                  </a:lnTo>
                  <a:lnTo>
                    <a:pt x="394970" y="820801"/>
                  </a:lnTo>
                  <a:lnTo>
                    <a:pt x="378078" y="820292"/>
                  </a:lnTo>
                  <a:lnTo>
                    <a:pt x="328929" y="813688"/>
                  </a:lnTo>
                  <a:lnTo>
                    <a:pt x="282321" y="799338"/>
                  </a:lnTo>
                  <a:lnTo>
                    <a:pt x="238633" y="777747"/>
                  </a:lnTo>
                  <a:lnTo>
                    <a:pt x="198247" y="749426"/>
                  </a:lnTo>
                  <a:lnTo>
                    <a:pt x="162178" y="715263"/>
                  </a:lnTo>
                  <a:lnTo>
                    <a:pt x="130809" y="675639"/>
                  </a:lnTo>
                  <a:lnTo>
                    <a:pt x="104775" y="631189"/>
                  </a:lnTo>
                  <a:lnTo>
                    <a:pt x="84581" y="582421"/>
                  </a:lnTo>
                  <a:lnTo>
                    <a:pt x="70993" y="530225"/>
                  </a:lnTo>
                  <a:lnTo>
                    <a:pt x="64515" y="474725"/>
                  </a:lnTo>
                  <a:lnTo>
                    <a:pt x="64008" y="455802"/>
                  </a:lnTo>
                  <a:lnTo>
                    <a:pt x="64388" y="436879"/>
                  </a:lnTo>
                  <a:lnTo>
                    <a:pt x="70612" y="381507"/>
                  </a:lnTo>
                  <a:lnTo>
                    <a:pt x="84074" y="329056"/>
                  </a:lnTo>
                  <a:lnTo>
                    <a:pt x="104140" y="280288"/>
                  </a:lnTo>
                  <a:lnTo>
                    <a:pt x="129921" y="235712"/>
                  </a:lnTo>
                  <a:lnTo>
                    <a:pt x="161162" y="195834"/>
                  </a:lnTo>
                  <a:lnTo>
                    <a:pt x="197231" y="161543"/>
                  </a:lnTo>
                  <a:lnTo>
                    <a:pt x="237109" y="133223"/>
                  </a:lnTo>
                  <a:lnTo>
                    <a:pt x="250095" y="125802"/>
                  </a:lnTo>
                  <a:lnTo>
                    <a:pt x="268350" y="81914"/>
                  </a:lnTo>
                  <a:lnTo>
                    <a:pt x="244175" y="57550"/>
                  </a:lnTo>
                  <a:close/>
                </a:path>
                <a:path w="548005" h="885189">
                  <a:moveTo>
                    <a:pt x="522223" y="791971"/>
                  </a:moveTo>
                  <a:lnTo>
                    <a:pt x="475741" y="809370"/>
                  </a:lnTo>
                  <a:lnTo>
                    <a:pt x="427482" y="818895"/>
                  </a:lnTo>
                  <a:lnTo>
                    <a:pt x="394970" y="820801"/>
                  </a:lnTo>
                  <a:lnTo>
                    <a:pt x="534739" y="820801"/>
                  </a:lnTo>
                  <a:lnTo>
                    <a:pt x="522223" y="791971"/>
                  </a:lnTo>
                  <a:close/>
                </a:path>
                <a:path w="548005" h="885189">
                  <a:moveTo>
                    <a:pt x="376981" y="52577"/>
                  </a:moveTo>
                  <a:lnTo>
                    <a:pt x="255650" y="52577"/>
                  </a:lnTo>
                  <a:lnTo>
                    <a:pt x="281050" y="111251"/>
                  </a:lnTo>
                  <a:lnTo>
                    <a:pt x="265810" y="117855"/>
                  </a:lnTo>
                  <a:lnTo>
                    <a:pt x="251333" y="125094"/>
                  </a:lnTo>
                  <a:lnTo>
                    <a:pt x="250095" y="125802"/>
                  </a:lnTo>
                  <a:lnTo>
                    <a:pt x="224028" y="188467"/>
                  </a:lnTo>
                  <a:lnTo>
                    <a:pt x="393953" y="57276"/>
                  </a:lnTo>
                  <a:lnTo>
                    <a:pt x="376981" y="52577"/>
                  </a:lnTo>
                  <a:close/>
                </a:path>
                <a:path w="548005" h="885189">
                  <a:moveTo>
                    <a:pt x="268350" y="81914"/>
                  </a:moveTo>
                  <a:lnTo>
                    <a:pt x="250095" y="125802"/>
                  </a:lnTo>
                  <a:lnTo>
                    <a:pt x="251333" y="125094"/>
                  </a:lnTo>
                  <a:lnTo>
                    <a:pt x="265810" y="117855"/>
                  </a:lnTo>
                  <a:lnTo>
                    <a:pt x="281050" y="111251"/>
                  </a:lnTo>
                  <a:lnTo>
                    <a:pt x="268350" y="81914"/>
                  </a:lnTo>
                  <a:close/>
                </a:path>
                <a:path w="548005" h="885189">
                  <a:moveTo>
                    <a:pt x="255650" y="52577"/>
                  </a:moveTo>
                  <a:lnTo>
                    <a:pt x="244175" y="57550"/>
                  </a:lnTo>
                  <a:lnTo>
                    <a:pt x="268350" y="81914"/>
                  </a:lnTo>
                  <a:lnTo>
                    <a:pt x="255650" y="52577"/>
                  </a:lnTo>
                  <a:close/>
                </a:path>
                <a:path w="548005" h="885189">
                  <a:moveTo>
                    <a:pt x="187071" y="0"/>
                  </a:moveTo>
                  <a:lnTo>
                    <a:pt x="244175" y="57550"/>
                  </a:lnTo>
                  <a:lnTo>
                    <a:pt x="255650" y="52577"/>
                  </a:lnTo>
                  <a:lnTo>
                    <a:pt x="376981" y="52577"/>
                  </a:lnTo>
                  <a:lnTo>
                    <a:pt x="187071" y="0"/>
                  </a:lnTo>
                  <a:close/>
                </a:path>
              </a:pathLst>
            </a:custGeom>
            <a:solidFill>
              <a:srgbClr val="4862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435855" y="2206753"/>
            <a:ext cx="1465580" cy="449580"/>
            <a:chOff x="3326891" y="1655064"/>
            <a:chExt cx="1099185" cy="337185"/>
          </a:xfrm>
        </p:grpSpPr>
        <p:sp>
          <p:nvSpPr>
            <p:cNvPr id="28" name="object 28"/>
            <p:cNvSpPr/>
            <p:nvPr/>
          </p:nvSpPr>
          <p:spPr>
            <a:xfrm>
              <a:off x="3339845" y="1668018"/>
              <a:ext cx="1073150" cy="311150"/>
            </a:xfrm>
            <a:custGeom>
              <a:avLst/>
              <a:gdLst/>
              <a:ahLst/>
              <a:cxnLst/>
              <a:rect l="l" t="t" r="r" b="b"/>
              <a:pathLst>
                <a:path w="1073150" h="311150">
                  <a:moveTo>
                    <a:pt x="1021079" y="0"/>
                  </a:moveTo>
                  <a:lnTo>
                    <a:pt x="51815" y="0"/>
                  </a:lnTo>
                  <a:lnTo>
                    <a:pt x="31664" y="4077"/>
                  </a:lnTo>
                  <a:lnTo>
                    <a:pt x="15192" y="15192"/>
                  </a:lnTo>
                  <a:lnTo>
                    <a:pt x="4077" y="31664"/>
                  </a:lnTo>
                  <a:lnTo>
                    <a:pt x="0" y="51816"/>
                  </a:lnTo>
                  <a:lnTo>
                    <a:pt x="0" y="259080"/>
                  </a:lnTo>
                  <a:lnTo>
                    <a:pt x="4077" y="279231"/>
                  </a:lnTo>
                  <a:lnTo>
                    <a:pt x="15192" y="295703"/>
                  </a:lnTo>
                  <a:lnTo>
                    <a:pt x="31664" y="306818"/>
                  </a:lnTo>
                  <a:lnTo>
                    <a:pt x="51815" y="310896"/>
                  </a:lnTo>
                  <a:lnTo>
                    <a:pt x="1021079" y="310896"/>
                  </a:lnTo>
                  <a:lnTo>
                    <a:pt x="1041231" y="306818"/>
                  </a:lnTo>
                  <a:lnTo>
                    <a:pt x="1057703" y="295703"/>
                  </a:lnTo>
                  <a:lnTo>
                    <a:pt x="1068818" y="279231"/>
                  </a:lnTo>
                  <a:lnTo>
                    <a:pt x="1072895" y="259080"/>
                  </a:lnTo>
                  <a:lnTo>
                    <a:pt x="1072895" y="51816"/>
                  </a:lnTo>
                  <a:lnTo>
                    <a:pt x="1068818" y="31664"/>
                  </a:lnTo>
                  <a:lnTo>
                    <a:pt x="1057703" y="15192"/>
                  </a:lnTo>
                  <a:lnTo>
                    <a:pt x="1041231" y="4077"/>
                  </a:lnTo>
                  <a:lnTo>
                    <a:pt x="1021079" y="0"/>
                  </a:lnTo>
                  <a:close/>
                </a:path>
              </a:pathLst>
            </a:custGeom>
            <a:solidFill>
              <a:srgbClr val="558D1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39845" y="1668018"/>
              <a:ext cx="1073150" cy="311150"/>
            </a:xfrm>
            <a:custGeom>
              <a:avLst/>
              <a:gdLst/>
              <a:ahLst/>
              <a:cxnLst/>
              <a:rect l="l" t="t" r="r" b="b"/>
              <a:pathLst>
                <a:path w="1073150" h="311150">
                  <a:moveTo>
                    <a:pt x="1072895" y="51816"/>
                  </a:moveTo>
                  <a:lnTo>
                    <a:pt x="1068818" y="31664"/>
                  </a:lnTo>
                  <a:lnTo>
                    <a:pt x="1057703" y="15192"/>
                  </a:lnTo>
                  <a:lnTo>
                    <a:pt x="1041231" y="4077"/>
                  </a:lnTo>
                  <a:lnTo>
                    <a:pt x="1021079" y="0"/>
                  </a:lnTo>
                  <a:lnTo>
                    <a:pt x="51815" y="0"/>
                  </a:lnTo>
                  <a:lnTo>
                    <a:pt x="31664" y="4077"/>
                  </a:lnTo>
                  <a:lnTo>
                    <a:pt x="15192" y="15192"/>
                  </a:lnTo>
                  <a:lnTo>
                    <a:pt x="4077" y="31664"/>
                  </a:lnTo>
                  <a:lnTo>
                    <a:pt x="0" y="51816"/>
                  </a:lnTo>
                  <a:lnTo>
                    <a:pt x="0" y="259080"/>
                  </a:lnTo>
                  <a:lnTo>
                    <a:pt x="4077" y="279231"/>
                  </a:lnTo>
                  <a:lnTo>
                    <a:pt x="15192" y="295703"/>
                  </a:lnTo>
                  <a:lnTo>
                    <a:pt x="31664" y="306818"/>
                  </a:lnTo>
                  <a:lnTo>
                    <a:pt x="51815" y="310896"/>
                  </a:lnTo>
                  <a:lnTo>
                    <a:pt x="1021079" y="310896"/>
                  </a:lnTo>
                  <a:lnTo>
                    <a:pt x="1041231" y="306818"/>
                  </a:lnTo>
                  <a:lnTo>
                    <a:pt x="1057703" y="295703"/>
                  </a:lnTo>
                  <a:lnTo>
                    <a:pt x="1068818" y="279231"/>
                  </a:lnTo>
                  <a:lnTo>
                    <a:pt x="1072895" y="259080"/>
                  </a:lnTo>
                  <a:lnTo>
                    <a:pt x="1072895" y="51816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460749" y="1735201"/>
              <a:ext cx="913638" cy="1783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636940" y="2469727"/>
            <a:ext cx="685800" cy="480907"/>
            <a:chOff x="2727705" y="1852295"/>
            <a:chExt cx="514350" cy="360680"/>
          </a:xfrm>
        </p:grpSpPr>
        <p:sp>
          <p:nvSpPr>
            <p:cNvPr id="32" name="object 32"/>
            <p:cNvSpPr/>
            <p:nvPr/>
          </p:nvSpPr>
          <p:spPr>
            <a:xfrm>
              <a:off x="2740405" y="1864995"/>
              <a:ext cx="488950" cy="335280"/>
            </a:xfrm>
            <a:custGeom>
              <a:avLst/>
              <a:gdLst/>
              <a:ahLst/>
              <a:cxnLst/>
              <a:rect l="l" t="t" r="r" b="b"/>
              <a:pathLst>
                <a:path w="488950" h="335280">
                  <a:moveTo>
                    <a:pt x="440944" y="0"/>
                  </a:moveTo>
                  <a:lnTo>
                    <a:pt x="450342" y="14604"/>
                  </a:lnTo>
                  <a:lnTo>
                    <a:pt x="0" y="305815"/>
                  </a:lnTo>
                  <a:lnTo>
                    <a:pt x="18795" y="334898"/>
                  </a:lnTo>
                  <a:lnTo>
                    <a:pt x="469138" y="43560"/>
                  </a:lnTo>
                  <a:lnTo>
                    <a:pt x="478536" y="58165"/>
                  </a:lnTo>
                  <a:lnTo>
                    <a:pt x="488695" y="10287"/>
                  </a:lnTo>
                  <a:lnTo>
                    <a:pt x="440944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740405" y="1864995"/>
              <a:ext cx="488950" cy="335280"/>
            </a:xfrm>
            <a:custGeom>
              <a:avLst/>
              <a:gdLst/>
              <a:ahLst/>
              <a:cxnLst/>
              <a:rect l="l" t="t" r="r" b="b"/>
              <a:pathLst>
                <a:path w="488950" h="335280">
                  <a:moveTo>
                    <a:pt x="0" y="305815"/>
                  </a:moveTo>
                  <a:lnTo>
                    <a:pt x="450342" y="14604"/>
                  </a:lnTo>
                  <a:lnTo>
                    <a:pt x="440944" y="0"/>
                  </a:lnTo>
                  <a:lnTo>
                    <a:pt x="488695" y="10287"/>
                  </a:lnTo>
                  <a:lnTo>
                    <a:pt x="478536" y="58165"/>
                  </a:lnTo>
                  <a:lnTo>
                    <a:pt x="469138" y="43560"/>
                  </a:lnTo>
                  <a:lnTo>
                    <a:pt x="18795" y="334898"/>
                  </a:lnTo>
                  <a:lnTo>
                    <a:pt x="0" y="305815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459988" y="1245784"/>
            <a:ext cx="2485813" cy="1089659"/>
            <a:chOff x="2594991" y="934338"/>
            <a:chExt cx="1864360" cy="817244"/>
          </a:xfrm>
        </p:grpSpPr>
        <p:sp>
          <p:nvSpPr>
            <p:cNvPr id="35" name="object 35"/>
            <p:cNvSpPr/>
            <p:nvPr/>
          </p:nvSpPr>
          <p:spPr>
            <a:xfrm>
              <a:off x="3034157" y="1298320"/>
              <a:ext cx="298450" cy="301625"/>
            </a:xfrm>
            <a:custGeom>
              <a:avLst/>
              <a:gdLst/>
              <a:ahLst/>
              <a:cxnLst/>
              <a:rect l="l" t="t" r="r" b="b"/>
              <a:pathLst>
                <a:path w="298450" h="301625">
                  <a:moveTo>
                    <a:pt x="27178" y="0"/>
                  </a:moveTo>
                  <a:lnTo>
                    <a:pt x="0" y="26796"/>
                  </a:lnTo>
                  <a:lnTo>
                    <a:pt x="257429" y="287654"/>
                  </a:lnTo>
                  <a:lnTo>
                    <a:pt x="243840" y="301116"/>
                  </a:lnTo>
                  <a:lnTo>
                    <a:pt x="297688" y="301370"/>
                  </a:lnTo>
                  <a:lnTo>
                    <a:pt x="298069" y="247523"/>
                  </a:lnTo>
                  <a:lnTo>
                    <a:pt x="284480" y="260857"/>
                  </a:lnTo>
                  <a:lnTo>
                    <a:pt x="27178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4157" y="1298320"/>
              <a:ext cx="298450" cy="301625"/>
            </a:xfrm>
            <a:custGeom>
              <a:avLst/>
              <a:gdLst/>
              <a:ahLst/>
              <a:cxnLst/>
              <a:rect l="l" t="t" r="r" b="b"/>
              <a:pathLst>
                <a:path w="298450" h="301625">
                  <a:moveTo>
                    <a:pt x="27178" y="0"/>
                  </a:moveTo>
                  <a:lnTo>
                    <a:pt x="284480" y="260857"/>
                  </a:lnTo>
                  <a:lnTo>
                    <a:pt x="298069" y="247523"/>
                  </a:lnTo>
                  <a:lnTo>
                    <a:pt x="297688" y="301370"/>
                  </a:lnTo>
                  <a:lnTo>
                    <a:pt x="243840" y="301116"/>
                  </a:lnTo>
                  <a:lnTo>
                    <a:pt x="257429" y="287654"/>
                  </a:lnTo>
                  <a:lnTo>
                    <a:pt x="0" y="26796"/>
                  </a:lnTo>
                  <a:lnTo>
                    <a:pt x="27178" y="0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594991" y="934338"/>
              <a:ext cx="1864360" cy="817244"/>
            </a:xfrm>
            <a:custGeom>
              <a:avLst/>
              <a:gdLst/>
              <a:ahLst/>
              <a:cxnLst/>
              <a:rect l="l" t="t" r="r" b="b"/>
              <a:pathLst>
                <a:path w="1864360" h="817244">
                  <a:moveTo>
                    <a:pt x="1238082" y="64008"/>
                  </a:moveTo>
                  <a:lnTo>
                    <a:pt x="770255" y="64008"/>
                  </a:lnTo>
                  <a:lnTo>
                    <a:pt x="821182" y="65150"/>
                  </a:lnTo>
                  <a:lnTo>
                    <a:pt x="871982" y="67818"/>
                  </a:lnTo>
                  <a:lnTo>
                    <a:pt x="922528" y="71755"/>
                  </a:lnTo>
                  <a:lnTo>
                    <a:pt x="972946" y="77088"/>
                  </a:lnTo>
                  <a:lnTo>
                    <a:pt x="1022604" y="83820"/>
                  </a:lnTo>
                  <a:lnTo>
                    <a:pt x="1071880" y="91821"/>
                  </a:lnTo>
                  <a:lnTo>
                    <a:pt x="1120520" y="101219"/>
                  </a:lnTo>
                  <a:lnTo>
                    <a:pt x="1168526" y="112013"/>
                  </a:lnTo>
                  <a:lnTo>
                    <a:pt x="1215644" y="124078"/>
                  </a:lnTo>
                  <a:lnTo>
                    <a:pt x="1261618" y="137540"/>
                  </a:lnTo>
                  <a:lnTo>
                    <a:pt x="1306703" y="152400"/>
                  </a:lnTo>
                  <a:lnTo>
                    <a:pt x="1350771" y="168528"/>
                  </a:lnTo>
                  <a:lnTo>
                    <a:pt x="1393444" y="186055"/>
                  </a:lnTo>
                  <a:lnTo>
                    <a:pt x="1434972" y="204850"/>
                  </a:lnTo>
                  <a:lnTo>
                    <a:pt x="1474850" y="224916"/>
                  </a:lnTo>
                  <a:lnTo>
                    <a:pt x="1513458" y="246380"/>
                  </a:lnTo>
                  <a:lnTo>
                    <a:pt x="1559433" y="275209"/>
                  </a:lnTo>
                  <a:lnTo>
                    <a:pt x="1601723" y="305308"/>
                  </a:lnTo>
                  <a:lnTo>
                    <a:pt x="1639950" y="336676"/>
                  </a:lnTo>
                  <a:lnTo>
                    <a:pt x="1673986" y="368935"/>
                  </a:lnTo>
                  <a:lnTo>
                    <a:pt x="1704212" y="402209"/>
                  </a:lnTo>
                  <a:lnTo>
                    <a:pt x="1730120" y="435990"/>
                  </a:lnTo>
                  <a:lnTo>
                    <a:pt x="1752092" y="470408"/>
                  </a:lnTo>
                  <a:lnTo>
                    <a:pt x="1769871" y="505333"/>
                  </a:lnTo>
                  <a:lnTo>
                    <a:pt x="1788921" y="558291"/>
                  </a:lnTo>
                  <a:lnTo>
                    <a:pt x="1798828" y="611505"/>
                  </a:lnTo>
                  <a:lnTo>
                    <a:pt x="1800224" y="647064"/>
                  </a:lnTo>
                  <a:lnTo>
                    <a:pt x="1799462" y="665099"/>
                  </a:lnTo>
                  <a:lnTo>
                    <a:pt x="1790954" y="718947"/>
                  </a:lnTo>
                  <a:lnTo>
                    <a:pt x="1772666" y="772795"/>
                  </a:lnTo>
                  <a:lnTo>
                    <a:pt x="1764537" y="790828"/>
                  </a:lnTo>
                  <a:lnTo>
                    <a:pt x="1822831" y="817245"/>
                  </a:lnTo>
                  <a:lnTo>
                    <a:pt x="1840610" y="775081"/>
                  </a:lnTo>
                  <a:lnTo>
                    <a:pt x="1853564" y="732282"/>
                  </a:lnTo>
                  <a:lnTo>
                    <a:pt x="1861311" y="689356"/>
                  </a:lnTo>
                  <a:lnTo>
                    <a:pt x="1864233" y="646176"/>
                  </a:lnTo>
                  <a:lnTo>
                    <a:pt x="1863851" y="624713"/>
                  </a:lnTo>
                  <a:lnTo>
                    <a:pt x="1859407" y="581913"/>
                  </a:lnTo>
                  <a:lnTo>
                    <a:pt x="1850135" y="539496"/>
                  </a:lnTo>
                  <a:lnTo>
                    <a:pt x="1836166" y="497966"/>
                  </a:lnTo>
                  <a:lnTo>
                    <a:pt x="1817750" y="457326"/>
                  </a:lnTo>
                  <a:lnTo>
                    <a:pt x="1794763" y="417449"/>
                  </a:lnTo>
                  <a:lnTo>
                    <a:pt x="1767585" y="378968"/>
                  </a:lnTo>
                  <a:lnTo>
                    <a:pt x="1736089" y="341375"/>
                  </a:lnTo>
                  <a:lnTo>
                    <a:pt x="1700657" y="305435"/>
                  </a:lnTo>
                  <a:lnTo>
                    <a:pt x="1660906" y="270637"/>
                  </a:lnTo>
                  <a:lnTo>
                    <a:pt x="1617345" y="237362"/>
                  </a:lnTo>
                  <a:lnTo>
                    <a:pt x="1569973" y="205739"/>
                  </a:lnTo>
                  <a:lnTo>
                    <a:pt x="1503680" y="167766"/>
                  </a:lnTo>
                  <a:lnTo>
                    <a:pt x="1461388" y="146558"/>
                  </a:lnTo>
                  <a:lnTo>
                    <a:pt x="1417700" y="126746"/>
                  </a:lnTo>
                  <a:lnTo>
                    <a:pt x="1372743" y="108458"/>
                  </a:lnTo>
                  <a:lnTo>
                    <a:pt x="1326769" y="91566"/>
                  </a:lnTo>
                  <a:lnTo>
                    <a:pt x="1279651" y="76073"/>
                  </a:lnTo>
                  <a:lnTo>
                    <a:pt x="1238082" y="64008"/>
                  </a:lnTo>
                  <a:close/>
                </a:path>
                <a:path w="1864360" h="817244">
                  <a:moveTo>
                    <a:pt x="132587" y="34289"/>
                  </a:moveTo>
                  <a:lnTo>
                    <a:pt x="0" y="203073"/>
                  </a:lnTo>
                  <a:lnTo>
                    <a:pt x="214629" y="207899"/>
                  </a:lnTo>
                  <a:lnTo>
                    <a:pt x="164740" y="177926"/>
                  </a:lnTo>
                  <a:lnTo>
                    <a:pt x="128142" y="177926"/>
                  </a:lnTo>
                  <a:lnTo>
                    <a:pt x="103250" y="118999"/>
                  </a:lnTo>
                  <a:lnTo>
                    <a:pt x="114681" y="114173"/>
                  </a:lnTo>
                  <a:lnTo>
                    <a:pt x="121131" y="111731"/>
                  </a:lnTo>
                  <a:lnTo>
                    <a:pt x="132587" y="34289"/>
                  </a:lnTo>
                  <a:close/>
                </a:path>
                <a:path w="1864360" h="817244">
                  <a:moveTo>
                    <a:pt x="115696" y="148462"/>
                  </a:moveTo>
                  <a:lnTo>
                    <a:pt x="128142" y="177926"/>
                  </a:lnTo>
                  <a:lnTo>
                    <a:pt x="139572" y="173100"/>
                  </a:lnTo>
                  <a:lnTo>
                    <a:pt x="150103" y="169133"/>
                  </a:lnTo>
                  <a:lnTo>
                    <a:pt x="115696" y="148462"/>
                  </a:lnTo>
                  <a:close/>
                </a:path>
                <a:path w="1864360" h="817244">
                  <a:moveTo>
                    <a:pt x="150103" y="169133"/>
                  </a:moveTo>
                  <a:lnTo>
                    <a:pt x="139572" y="173100"/>
                  </a:lnTo>
                  <a:lnTo>
                    <a:pt x="128142" y="177926"/>
                  </a:lnTo>
                  <a:lnTo>
                    <a:pt x="164740" y="177926"/>
                  </a:lnTo>
                  <a:lnTo>
                    <a:pt x="150103" y="169133"/>
                  </a:lnTo>
                  <a:close/>
                </a:path>
                <a:path w="1864360" h="817244">
                  <a:moveTo>
                    <a:pt x="770000" y="0"/>
                  </a:moveTo>
                  <a:lnTo>
                    <a:pt x="717169" y="126"/>
                  </a:lnTo>
                  <a:lnTo>
                    <a:pt x="664591" y="1777"/>
                  </a:lnTo>
                  <a:lnTo>
                    <a:pt x="611885" y="4825"/>
                  </a:lnTo>
                  <a:lnTo>
                    <a:pt x="559561" y="9271"/>
                  </a:lnTo>
                  <a:lnTo>
                    <a:pt x="507745" y="15239"/>
                  </a:lnTo>
                  <a:lnTo>
                    <a:pt x="456056" y="22478"/>
                  </a:lnTo>
                  <a:lnTo>
                    <a:pt x="405002" y="31241"/>
                  </a:lnTo>
                  <a:lnTo>
                    <a:pt x="354583" y="41528"/>
                  </a:lnTo>
                  <a:lnTo>
                    <a:pt x="304800" y="53086"/>
                  </a:lnTo>
                  <a:lnTo>
                    <a:pt x="255777" y="66166"/>
                  </a:lnTo>
                  <a:lnTo>
                    <a:pt x="207898" y="80772"/>
                  </a:lnTo>
                  <a:lnTo>
                    <a:pt x="160654" y="96774"/>
                  </a:lnTo>
                  <a:lnTo>
                    <a:pt x="121131" y="111731"/>
                  </a:lnTo>
                  <a:lnTo>
                    <a:pt x="115696" y="148462"/>
                  </a:lnTo>
                  <a:lnTo>
                    <a:pt x="150103" y="169133"/>
                  </a:lnTo>
                  <a:lnTo>
                    <a:pt x="183387" y="156590"/>
                  </a:lnTo>
                  <a:lnTo>
                    <a:pt x="228345" y="141350"/>
                  </a:lnTo>
                  <a:lnTo>
                    <a:pt x="274319" y="127508"/>
                  </a:lnTo>
                  <a:lnTo>
                    <a:pt x="321309" y="115062"/>
                  </a:lnTo>
                  <a:lnTo>
                    <a:pt x="369188" y="103759"/>
                  </a:lnTo>
                  <a:lnTo>
                    <a:pt x="417702" y="93980"/>
                  </a:lnTo>
                  <a:lnTo>
                    <a:pt x="466851" y="85598"/>
                  </a:lnTo>
                  <a:lnTo>
                    <a:pt x="516635" y="78612"/>
                  </a:lnTo>
                  <a:lnTo>
                    <a:pt x="566801" y="72898"/>
                  </a:lnTo>
                  <a:lnTo>
                    <a:pt x="617346" y="68580"/>
                  </a:lnTo>
                  <a:lnTo>
                    <a:pt x="668146" y="65786"/>
                  </a:lnTo>
                  <a:lnTo>
                    <a:pt x="719200" y="64135"/>
                  </a:lnTo>
                  <a:lnTo>
                    <a:pt x="1238082" y="64008"/>
                  </a:lnTo>
                  <a:lnTo>
                    <a:pt x="1231519" y="62102"/>
                  </a:lnTo>
                  <a:lnTo>
                    <a:pt x="1182496" y="49530"/>
                  </a:lnTo>
                  <a:lnTo>
                    <a:pt x="1132712" y="38353"/>
                  </a:lnTo>
                  <a:lnTo>
                    <a:pt x="1082294" y="28701"/>
                  </a:lnTo>
                  <a:lnTo>
                    <a:pt x="1031239" y="20320"/>
                  </a:lnTo>
                  <a:lnTo>
                    <a:pt x="979550" y="13335"/>
                  </a:lnTo>
                  <a:lnTo>
                    <a:pt x="927607" y="8000"/>
                  </a:lnTo>
                  <a:lnTo>
                    <a:pt x="875283" y="3937"/>
                  </a:lnTo>
                  <a:lnTo>
                    <a:pt x="822706" y="1270"/>
                  </a:lnTo>
                  <a:lnTo>
                    <a:pt x="770000" y="0"/>
                  </a:lnTo>
                  <a:close/>
                </a:path>
                <a:path w="1864360" h="817244">
                  <a:moveTo>
                    <a:pt x="121131" y="111731"/>
                  </a:moveTo>
                  <a:lnTo>
                    <a:pt x="114681" y="114173"/>
                  </a:lnTo>
                  <a:lnTo>
                    <a:pt x="103250" y="118999"/>
                  </a:lnTo>
                  <a:lnTo>
                    <a:pt x="115696" y="148462"/>
                  </a:lnTo>
                  <a:lnTo>
                    <a:pt x="121131" y="111731"/>
                  </a:lnTo>
                  <a:close/>
                </a:path>
              </a:pathLst>
            </a:custGeom>
            <a:solidFill>
              <a:srgbClr val="F0412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30655" y="2373376"/>
            <a:ext cx="1561253" cy="1176867"/>
            <a:chOff x="697991" y="1780032"/>
            <a:chExt cx="1170940" cy="882650"/>
          </a:xfrm>
        </p:grpSpPr>
        <p:sp>
          <p:nvSpPr>
            <p:cNvPr id="39" name="object 39"/>
            <p:cNvSpPr/>
            <p:nvPr/>
          </p:nvSpPr>
          <p:spPr>
            <a:xfrm>
              <a:off x="697991" y="1780032"/>
              <a:ext cx="417576" cy="3916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960119" y="1923288"/>
              <a:ext cx="353568" cy="3444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176527" y="2144268"/>
              <a:ext cx="371856" cy="3520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484375" y="2270760"/>
              <a:ext cx="384048" cy="3916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3" name="object 43"/>
          <p:cNvSpPr/>
          <p:nvPr/>
        </p:nvSpPr>
        <p:spPr>
          <a:xfrm>
            <a:off x="6317827" y="4029896"/>
            <a:ext cx="1665952" cy="2767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 txBox="1"/>
          <p:nvPr/>
        </p:nvSpPr>
        <p:spPr>
          <a:xfrm>
            <a:off x="7855880" y="4000670"/>
            <a:ext cx="1608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Calibri"/>
                <a:cs typeface="Calibri"/>
              </a:rPr>
              <a:t>β</a:t>
            </a:r>
            <a:endParaRPr sz="1867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64464" y="1245447"/>
            <a:ext cx="9579187" cy="4989405"/>
            <a:chOff x="498348" y="934085"/>
            <a:chExt cx="7184390" cy="3742054"/>
          </a:xfrm>
        </p:grpSpPr>
        <p:sp>
          <p:nvSpPr>
            <p:cNvPr id="46" name="object 46"/>
            <p:cNvSpPr/>
            <p:nvPr/>
          </p:nvSpPr>
          <p:spPr>
            <a:xfrm>
              <a:off x="5999099" y="3022422"/>
              <a:ext cx="198120" cy="2075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098158" y="3121405"/>
              <a:ext cx="161544" cy="13868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797558" y="3187445"/>
              <a:ext cx="1270000" cy="358140"/>
            </a:xfrm>
            <a:custGeom>
              <a:avLst/>
              <a:gdLst/>
              <a:ahLst/>
              <a:cxnLst/>
              <a:rect l="l" t="t" r="r" b="b"/>
              <a:pathLst>
                <a:path w="1270000" h="358139">
                  <a:moveTo>
                    <a:pt x="1209802" y="0"/>
                  </a:moveTo>
                  <a:lnTo>
                    <a:pt x="59690" y="0"/>
                  </a:lnTo>
                  <a:lnTo>
                    <a:pt x="36433" y="4683"/>
                  </a:lnTo>
                  <a:lnTo>
                    <a:pt x="17462" y="17462"/>
                  </a:lnTo>
                  <a:lnTo>
                    <a:pt x="4683" y="36433"/>
                  </a:lnTo>
                  <a:lnTo>
                    <a:pt x="0" y="59690"/>
                  </a:lnTo>
                  <a:lnTo>
                    <a:pt x="0" y="298450"/>
                  </a:lnTo>
                  <a:lnTo>
                    <a:pt x="4683" y="321706"/>
                  </a:lnTo>
                  <a:lnTo>
                    <a:pt x="17462" y="340677"/>
                  </a:lnTo>
                  <a:lnTo>
                    <a:pt x="36433" y="353456"/>
                  </a:lnTo>
                  <a:lnTo>
                    <a:pt x="59690" y="358140"/>
                  </a:lnTo>
                  <a:lnTo>
                    <a:pt x="1209802" y="358140"/>
                  </a:lnTo>
                  <a:lnTo>
                    <a:pt x="1233058" y="353456"/>
                  </a:lnTo>
                  <a:lnTo>
                    <a:pt x="1252029" y="340677"/>
                  </a:lnTo>
                  <a:lnTo>
                    <a:pt x="1264808" y="321706"/>
                  </a:lnTo>
                  <a:lnTo>
                    <a:pt x="1269492" y="298450"/>
                  </a:lnTo>
                  <a:lnTo>
                    <a:pt x="1269492" y="59690"/>
                  </a:lnTo>
                  <a:lnTo>
                    <a:pt x="1264808" y="36433"/>
                  </a:lnTo>
                  <a:lnTo>
                    <a:pt x="1252029" y="17462"/>
                  </a:lnTo>
                  <a:lnTo>
                    <a:pt x="1233058" y="4683"/>
                  </a:lnTo>
                  <a:lnTo>
                    <a:pt x="1209802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797558" y="3187445"/>
              <a:ext cx="1270000" cy="358140"/>
            </a:xfrm>
            <a:custGeom>
              <a:avLst/>
              <a:gdLst/>
              <a:ahLst/>
              <a:cxnLst/>
              <a:rect l="l" t="t" r="r" b="b"/>
              <a:pathLst>
                <a:path w="1270000" h="358139">
                  <a:moveTo>
                    <a:pt x="1269492" y="59690"/>
                  </a:moveTo>
                  <a:lnTo>
                    <a:pt x="1264808" y="36433"/>
                  </a:lnTo>
                  <a:lnTo>
                    <a:pt x="1252029" y="17462"/>
                  </a:lnTo>
                  <a:lnTo>
                    <a:pt x="1233058" y="4683"/>
                  </a:lnTo>
                  <a:lnTo>
                    <a:pt x="1209802" y="0"/>
                  </a:lnTo>
                  <a:lnTo>
                    <a:pt x="59690" y="0"/>
                  </a:lnTo>
                  <a:lnTo>
                    <a:pt x="36433" y="4683"/>
                  </a:lnTo>
                  <a:lnTo>
                    <a:pt x="17462" y="17462"/>
                  </a:lnTo>
                  <a:lnTo>
                    <a:pt x="4683" y="36433"/>
                  </a:lnTo>
                  <a:lnTo>
                    <a:pt x="0" y="59690"/>
                  </a:lnTo>
                  <a:lnTo>
                    <a:pt x="0" y="298450"/>
                  </a:lnTo>
                  <a:lnTo>
                    <a:pt x="4683" y="321706"/>
                  </a:lnTo>
                  <a:lnTo>
                    <a:pt x="17462" y="340677"/>
                  </a:lnTo>
                  <a:lnTo>
                    <a:pt x="36433" y="353456"/>
                  </a:lnTo>
                  <a:lnTo>
                    <a:pt x="59690" y="358140"/>
                  </a:lnTo>
                  <a:lnTo>
                    <a:pt x="1209802" y="358140"/>
                  </a:lnTo>
                  <a:lnTo>
                    <a:pt x="1233058" y="353456"/>
                  </a:lnTo>
                  <a:lnTo>
                    <a:pt x="1252029" y="340677"/>
                  </a:lnTo>
                  <a:lnTo>
                    <a:pt x="1264808" y="321706"/>
                  </a:lnTo>
                  <a:lnTo>
                    <a:pt x="1269492" y="298450"/>
                  </a:lnTo>
                  <a:lnTo>
                    <a:pt x="1269492" y="59690"/>
                  </a:lnTo>
                  <a:close/>
                </a:path>
              </a:pathLst>
            </a:custGeom>
            <a:ln w="25907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2031237" y="3278758"/>
              <a:ext cx="880440" cy="17830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985009" y="3936301"/>
              <a:ext cx="711835" cy="548640"/>
            </a:xfrm>
            <a:custGeom>
              <a:avLst/>
              <a:gdLst/>
              <a:ahLst/>
              <a:cxnLst/>
              <a:rect l="l" t="t" r="r" b="b"/>
              <a:pathLst>
                <a:path w="711835" h="548639">
                  <a:moveTo>
                    <a:pt x="711707" y="0"/>
                  </a:moveTo>
                  <a:lnTo>
                    <a:pt x="683752" y="30477"/>
                  </a:lnTo>
                  <a:lnTo>
                    <a:pt x="607504" y="55364"/>
                  </a:lnTo>
                  <a:lnTo>
                    <a:pt x="554843" y="64924"/>
                  </a:lnTo>
                  <a:lnTo>
                    <a:pt x="494395" y="72142"/>
                  </a:lnTo>
                  <a:lnTo>
                    <a:pt x="427589" y="76704"/>
                  </a:lnTo>
                  <a:lnTo>
                    <a:pt x="355853" y="78295"/>
                  </a:lnTo>
                  <a:lnTo>
                    <a:pt x="284118" y="76704"/>
                  </a:lnTo>
                  <a:lnTo>
                    <a:pt x="217312" y="72142"/>
                  </a:lnTo>
                  <a:lnTo>
                    <a:pt x="156864" y="64924"/>
                  </a:lnTo>
                  <a:lnTo>
                    <a:pt x="104203" y="55364"/>
                  </a:lnTo>
                  <a:lnTo>
                    <a:pt x="60757" y="43776"/>
                  </a:lnTo>
                  <a:lnTo>
                    <a:pt x="7227" y="15779"/>
                  </a:lnTo>
                  <a:lnTo>
                    <a:pt x="0" y="0"/>
                  </a:lnTo>
                  <a:lnTo>
                    <a:pt x="0" y="469773"/>
                  </a:lnTo>
                  <a:lnTo>
                    <a:pt x="27955" y="500250"/>
                  </a:lnTo>
                  <a:lnTo>
                    <a:pt x="104203" y="525137"/>
                  </a:lnTo>
                  <a:lnTo>
                    <a:pt x="156864" y="534697"/>
                  </a:lnTo>
                  <a:lnTo>
                    <a:pt x="217312" y="541915"/>
                  </a:lnTo>
                  <a:lnTo>
                    <a:pt x="284118" y="546477"/>
                  </a:lnTo>
                  <a:lnTo>
                    <a:pt x="355853" y="548068"/>
                  </a:lnTo>
                  <a:lnTo>
                    <a:pt x="427589" y="546477"/>
                  </a:lnTo>
                  <a:lnTo>
                    <a:pt x="494395" y="541915"/>
                  </a:lnTo>
                  <a:lnTo>
                    <a:pt x="554843" y="534697"/>
                  </a:lnTo>
                  <a:lnTo>
                    <a:pt x="607504" y="525137"/>
                  </a:lnTo>
                  <a:lnTo>
                    <a:pt x="650950" y="513549"/>
                  </a:lnTo>
                  <a:lnTo>
                    <a:pt x="704480" y="485552"/>
                  </a:lnTo>
                  <a:lnTo>
                    <a:pt x="711707" y="469773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F78D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985009" y="3858005"/>
              <a:ext cx="711835" cy="156845"/>
            </a:xfrm>
            <a:custGeom>
              <a:avLst/>
              <a:gdLst/>
              <a:ahLst/>
              <a:cxnLst/>
              <a:rect l="l" t="t" r="r" b="b"/>
              <a:pathLst>
                <a:path w="711835" h="156845">
                  <a:moveTo>
                    <a:pt x="355853" y="0"/>
                  </a:moveTo>
                  <a:lnTo>
                    <a:pt x="284118" y="1590"/>
                  </a:lnTo>
                  <a:lnTo>
                    <a:pt x="217312" y="6152"/>
                  </a:lnTo>
                  <a:lnTo>
                    <a:pt x="156864" y="13371"/>
                  </a:lnTo>
                  <a:lnTo>
                    <a:pt x="104203" y="22931"/>
                  </a:lnTo>
                  <a:lnTo>
                    <a:pt x="60757" y="34518"/>
                  </a:lnTo>
                  <a:lnTo>
                    <a:pt x="7227" y="62515"/>
                  </a:lnTo>
                  <a:lnTo>
                    <a:pt x="0" y="78295"/>
                  </a:lnTo>
                  <a:lnTo>
                    <a:pt x="7227" y="94075"/>
                  </a:lnTo>
                  <a:lnTo>
                    <a:pt x="60757" y="122072"/>
                  </a:lnTo>
                  <a:lnTo>
                    <a:pt x="104203" y="133659"/>
                  </a:lnTo>
                  <a:lnTo>
                    <a:pt x="156864" y="143219"/>
                  </a:lnTo>
                  <a:lnTo>
                    <a:pt x="217312" y="150438"/>
                  </a:lnTo>
                  <a:lnTo>
                    <a:pt x="284118" y="155000"/>
                  </a:lnTo>
                  <a:lnTo>
                    <a:pt x="355853" y="156591"/>
                  </a:lnTo>
                  <a:lnTo>
                    <a:pt x="427589" y="155000"/>
                  </a:lnTo>
                  <a:lnTo>
                    <a:pt x="494395" y="150438"/>
                  </a:lnTo>
                  <a:lnTo>
                    <a:pt x="554843" y="143219"/>
                  </a:lnTo>
                  <a:lnTo>
                    <a:pt x="607504" y="133659"/>
                  </a:lnTo>
                  <a:lnTo>
                    <a:pt x="650950" y="122072"/>
                  </a:lnTo>
                  <a:lnTo>
                    <a:pt x="704480" y="94075"/>
                  </a:lnTo>
                  <a:lnTo>
                    <a:pt x="711707" y="78295"/>
                  </a:lnTo>
                  <a:lnTo>
                    <a:pt x="704480" y="62515"/>
                  </a:lnTo>
                  <a:lnTo>
                    <a:pt x="650950" y="34518"/>
                  </a:lnTo>
                  <a:lnTo>
                    <a:pt x="607504" y="22931"/>
                  </a:lnTo>
                  <a:lnTo>
                    <a:pt x="554843" y="13371"/>
                  </a:lnTo>
                  <a:lnTo>
                    <a:pt x="494395" y="6152"/>
                  </a:lnTo>
                  <a:lnTo>
                    <a:pt x="427589" y="1590"/>
                  </a:lnTo>
                  <a:lnTo>
                    <a:pt x="355853" y="0"/>
                  </a:lnTo>
                  <a:close/>
                </a:path>
              </a:pathLst>
            </a:custGeom>
            <a:solidFill>
              <a:srgbClr val="F9BAA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985009" y="3858005"/>
              <a:ext cx="711835" cy="626745"/>
            </a:xfrm>
            <a:custGeom>
              <a:avLst/>
              <a:gdLst/>
              <a:ahLst/>
              <a:cxnLst/>
              <a:rect l="l" t="t" r="r" b="b"/>
              <a:pathLst>
                <a:path w="711835" h="626745">
                  <a:moveTo>
                    <a:pt x="711707" y="78295"/>
                  </a:moveTo>
                  <a:lnTo>
                    <a:pt x="683752" y="108772"/>
                  </a:lnTo>
                  <a:lnTo>
                    <a:pt x="607504" y="133659"/>
                  </a:lnTo>
                  <a:lnTo>
                    <a:pt x="554843" y="143219"/>
                  </a:lnTo>
                  <a:lnTo>
                    <a:pt x="494395" y="150438"/>
                  </a:lnTo>
                  <a:lnTo>
                    <a:pt x="427589" y="155000"/>
                  </a:lnTo>
                  <a:lnTo>
                    <a:pt x="355853" y="156591"/>
                  </a:lnTo>
                  <a:lnTo>
                    <a:pt x="284118" y="155000"/>
                  </a:lnTo>
                  <a:lnTo>
                    <a:pt x="217312" y="150438"/>
                  </a:lnTo>
                  <a:lnTo>
                    <a:pt x="156864" y="143219"/>
                  </a:lnTo>
                  <a:lnTo>
                    <a:pt x="104203" y="133659"/>
                  </a:lnTo>
                  <a:lnTo>
                    <a:pt x="60757" y="122072"/>
                  </a:lnTo>
                  <a:lnTo>
                    <a:pt x="7227" y="94075"/>
                  </a:lnTo>
                  <a:lnTo>
                    <a:pt x="0" y="78295"/>
                  </a:lnTo>
                  <a:lnTo>
                    <a:pt x="7227" y="62515"/>
                  </a:lnTo>
                  <a:lnTo>
                    <a:pt x="60757" y="34518"/>
                  </a:lnTo>
                  <a:lnTo>
                    <a:pt x="104203" y="22931"/>
                  </a:lnTo>
                  <a:lnTo>
                    <a:pt x="156864" y="13371"/>
                  </a:lnTo>
                  <a:lnTo>
                    <a:pt x="217312" y="6152"/>
                  </a:lnTo>
                  <a:lnTo>
                    <a:pt x="284118" y="1590"/>
                  </a:lnTo>
                  <a:lnTo>
                    <a:pt x="355853" y="0"/>
                  </a:lnTo>
                  <a:lnTo>
                    <a:pt x="427589" y="1590"/>
                  </a:lnTo>
                  <a:lnTo>
                    <a:pt x="494395" y="6152"/>
                  </a:lnTo>
                  <a:lnTo>
                    <a:pt x="554843" y="13371"/>
                  </a:lnTo>
                  <a:lnTo>
                    <a:pt x="607504" y="22931"/>
                  </a:lnTo>
                  <a:lnTo>
                    <a:pt x="650950" y="34518"/>
                  </a:lnTo>
                  <a:lnTo>
                    <a:pt x="704480" y="62515"/>
                  </a:lnTo>
                  <a:lnTo>
                    <a:pt x="711707" y="78295"/>
                  </a:lnTo>
                  <a:close/>
                </a:path>
                <a:path w="711835" h="626745">
                  <a:moveTo>
                    <a:pt x="711707" y="78295"/>
                  </a:moveTo>
                  <a:lnTo>
                    <a:pt x="711707" y="548068"/>
                  </a:lnTo>
                  <a:lnTo>
                    <a:pt x="704480" y="563848"/>
                  </a:lnTo>
                  <a:lnTo>
                    <a:pt x="650950" y="591845"/>
                  </a:lnTo>
                  <a:lnTo>
                    <a:pt x="607504" y="603432"/>
                  </a:lnTo>
                  <a:lnTo>
                    <a:pt x="554843" y="612992"/>
                  </a:lnTo>
                  <a:lnTo>
                    <a:pt x="494395" y="620211"/>
                  </a:lnTo>
                  <a:lnTo>
                    <a:pt x="427589" y="624773"/>
                  </a:lnTo>
                  <a:lnTo>
                    <a:pt x="355853" y="626364"/>
                  </a:lnTo>
                  <a:lnTo>
                    <a:pt x="284118" y="624773"/>
                  </a:lnTo>
                  <a:lnTo>
                    <a:pt x="217312" y="620211"/>
                  </a:lnTo>
                  <a:lnTo>
                    <a:pt x="156864" y="612992"/>
                  </a:lnTo>
                  <a:lnTo>
                    <a:pt x="104203" y="603432"/>
                  </a:lnTo>
                  <a:lnTo>
                    <a:pt x="60757" y="591845"/>
                  </a:lnTo>
                  <a:lnTo>
                    <a:pt x="7227" y="563848"/>
                  </a:lnTo>
                  <a:lnTo>
                    <a:pt x="0" y="548068"/>
                  </a:lnTo>
                  <a:lnTo>
                    <a:pt x="0" y="78295"/>
                  </a:lnTo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179574" y="3939844"/>
              <a:ext cx="437083" cy="1783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082037" y="4122724"/>
              <a:ext cx="602742" cy="1783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301493" y="4305604"/>
              <a:ext cx="152400" cy="1783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385315" y="3318383"/>
              <a:ext cx="548005" cy="885190"/>
            </a:xfrm>
            <a:custGeom>
              <a:avLst/>
              <a:gdLst/>
              <a:ahLst/>
              <a:cxnLst/>
              <a:rect l="l" t="t" r="r" b="b"/>
              <a:pathLst>
                <a:path w="548005" h="885189">
                  <a:moveTo>
                    <a:pt x="244175" y="57550"/>
                  </a:moveTo>
                  <a:lnTo>
                    <a:pt x="205740" y="77343"/>
                  </a:lnTo>
                  <a:lnTo>
                    <a:pt x="173228" y="98933"/>
                  </a:lnTo>
                  <a:lnTo>
                    <a:pt x="142875" y="123952"/>
                  </a:lnTo>
                  <a:lnTo>
                    <a:pt x="114934" y="151638"/>
                  </a:lnTo>
                  <a:lnTo>
                    <a:pt x="89534" y="182372"/>
                  </a:lnTo>
                  <a:lnTo>
                    <a:pt x="66928" y="215138"/>
                  </a:lnTo>
                  <a:lnTo>
                    <a:pt x="47371" y="250698"/>
                  </a:lnTo>
                  <a:lnTo>
                    <a:pt x="30861" y="288036"/>
                  </a:lnTo>
                  <a:lnTo>
                    <a:pt x="17780" y="327279"/>
                  </a:lnTo>
                  <a:lnTo>
                    <a:pt x="8000" y="368173"/>
                  </a:lnTo>
                  <a:lnTo>
                    <a:pt x="2159" y="410718"/>
                  </a:lnTo>
                  <a:lnTo>
                    <a:pt x="0" y="454279"/>
                  </a:lnTo>
                  <a:lnTo>
                    <a:pt x="508" y="476250"/>
                  </a:lnTo>
                  <a:lnTo>
                    <a:pt x="4445" y="519303"/>
                  </a:lnTo>
                  <a:lnTo>
                    <a:pt x="12192" y="561149"/>
                  </a:lnTo>
                  <a:lnTo>
                    <a:pt x="23495" y="601281"/>
                  </a:lnTo>
                  <a:lnTo>
                    <a:pt x="38100" y="639699"/>
                  </a:lnTo>
                  <a:lnTo>
                    <a:pt x="56006" y="676122"/>
                  </a:lnTo>
                  <a:lnTo>
                    <a:pt x="77089" y="710438"/>
                  </a:lnTo>
                  <a:lnTo>
                    <a:pt x="100837" y="742315"/>
                  </a:lnTo>
                  <a:lnTo>
                    <a:pt x="127508" y="771575"/>
                  </a:lnTo>
                  <a:lnTo>
                    <a:pt x="156718" y="798080"/>
                  </a:lnTo>
                  <a:lnTo>
                    <a:pt x="187959" y="821385"/>
                  </a:lnTo>
                  <a:lnTo>
                    <a:pt x="221361" y="841476"/>
                  </a:lnTo>
                  <a:lnTo>
                    <a:pt x="256794" y="858075"/>
                  </a:lnTo>
                  <a:lnTo>
                    <a:pt x="294132" y="870800"/>
                  </a:lnTo>
                  <a:lnTo>
                    <a:pt x="332613" y="879627"/>
                  </a:lnTo>
                  <a:lnTo>
                    <a:pt x="372745" y="884123"/>
                  </a:lnTo>
                  <a:lnTo>
                    <a:pt x="392938" y="884796"/>
                  </a:lnTo>
                  <a:lnTo>
                    <a:pt x="413003" y="884326"/>
                  </a:lnTo>
                  <a:lnTo>
                    <a:pt x="452501" y="880033"/>
                  </a:lnTo>
                  <a:lnTo>
                    <a:pt x="491490" y="871435"/>
                  </a:lnTo>
                  <a:lnTo>
                    <a:pt x="529335" y="858697"/>
                  </a:lnTo>
                  <a:lnTo>
                    <a:pt x="547751" y="850722"/>
                  </a:lnTo>
                  <a:lnTo>
                    <a:pt x="534744" y="820813"/>
                  </a:lnTo>
                  <a:lnTo>
                    <a:pt x="394970" y="820813"/>
                  </a:lnTo>
                  <a:lnTo>
                    <a:pt x="378078" y="820343"/>
                  </a:lnTo>
                  <a:lnTo>
                    <a:pt x="328929" y="813714"/>
                  </a:lnTo>
                  <a:lnTo>
                    <a:pt x="282321" y="799338"/>
                  </a:lnTo>
                  <a:lnTo>
                    <a:pt x="238633" y="777786"/>
                  </a:lnTo>
                  <a:lnTo>
                    <a:pt x="198247" y="749414"/>
                  </a:lnTo>
                  <a:lnTo>
                    <a:pt x="162178" y="715327"/>
                  </a:lnTo>
                  <a:lnTo>
                    <a:pt x="130809" y="675703"/>
                  </a:lnTo>
                  <a:lnTo>
                    <a:pt x="104775" y="631151"/>
                  </a:lnTo>
                  <a:lnTo>
                    <a:pt x="84581" y="582358"/>
                  </a:lnTo>
                  <a:lnTo>
                    <a:pt x="70993" y="530225"/>
                  </a:lnTo>
                  <a:lnTo>
                    <a:pt x="64515" y="474726"/>
                  </a:lnTo>
                  <a:lnTo>
                    <a:pt x="64008" y="455803"/>
                  </a:lnTo>
                  <a:lnTo>
                    <a:pt x="64389" y="436880"/>
                  </a:lnTo>
                  <a:lnTo>
                    <a:pt x="70612" y="381508"/>
                  </a:lnTo>
                  <a:lnTo>
                    <a:pt x="84074" y="329057"/>
                  </a:lnTo>
                  <a:lnTo>
                    <a:pt x="104140" y="280289"/>
                  </a:lnTo>
                  <a:lnTo>
                    <a:pt x="129921" y="235712"/>
                  </a:lnTo>
                  <a:lnTo>
                    <a:pt x="161162" y="195834"/>
                  </a:lnTo>
                  <a:lnTo>
                    <a:pt x="197231" y="161544"/>
                  </a:lnTo>
                  <a:lnTo>
                    <a:pt x="237109" y="133223"/>
                  </a:lnTo>
                  <a:lnTo>
                    <a:pt x="250095" y="125802"/>
                  </a:lnTo>
                  <a:lnTo>
                    <a:pt x="268351" y="81915"/>
                  </a:lnTo>
                  <a:lnTo>
                    <a:pt x="244175" y="57550"/>
                  </a:lnTo>
                  <a:close/>
                </a:path>
                <a:path w="548005" h="885189">
                  <a:moveTo>
                    <a:pt x="522223" y="792022"/>
                  </a:moveTo>
                  <a:lnTo>
                    <a:pt x="475741" y="809409"/>
                  </a:lnTo>
                  <a:lnTo>
                    <a:pt x="427482" y="818908"/>
                  </a:lnTo>
                  <a:lnTo>
                    <a:pt x="394970" y="820813"/>
                  </a:lnTo>
                  <a:lnTo>
                    <a:pt x="534744" y="820813"/>
                  </a:lnTo>
                  <a:lnTo>
                    <a:pt x="522223" y="792022"/>
                  </a:lnTo>
                  <a:close/>
                </a:path>
                <a:path w="548005" h="885189">
                  <a:moveTo>
                    <a:pt x="376981" y="52578"/>
                  </a:moveTo>
                  <a:lnTo>
                    <a:pt x="255651" y="52578"/>
                  </a:lnTo>
                  <a:lnTo>
                    <a:pt x="281051" y="111252"/>
                  </a:lnTo>
                  <a:lnTo>
                    <a:pt x="265810" y="117856"/>
                  </a:lnTo>
                  <a:lnTo>
                    <a:pt x="251333" y="125095"/>
                  </a:lnTo>
                  <a:lnTo>
                    <a:pt x="250095" y="125802"/>
                  </a:lnTo>
                  <a:lnTo>
                    <a:pt x="224028" y="188468"/>
                  </a:lnTo>
                  <a:lnTo>
                    <a:pt x="393953" y="57277"/>
                  </a:lnTo>
                  <a:lnTo>
                    <a:pt x="376981" y="52578"/>
                  </a:lnTo>
                  <a:close/>
                </a:path>
                <a:path w="548005" h="885189">
                  <a:moveTo>
                    <a:pt x="268351" y="81915"/>
                  </a:moveTo>
                  <a:lnTo>
                    <a:pt x="250095" y="125802"/>
                  </a:lnTo>
                  <a:lnTo>
                    <a:pt x="251333" y="125095"/>
                  </a:lnTo>
                  <a:lnTo>
                    <a:pt x="265810" y="117856"/>
                  </a:lnTo>
                  <a:lnTo>
                    <a:pt x="281051" y="111252"/>
                  </a:lnTo>
                  <a:lnTo>
                    <a:pt x="268351" y="81915"/>
                  </a:lnTo>
                  <a:close/>
                </a:path>
                <a:path w="548005" h="885189">
                  <a:moveTo>
                    <a:pt x="255651" y="52578"/>
                  </a:moveTo>
                  <a:lnTo>
                    <a:pt x="244175" y="57550"/>
                  </a:lnTo>
                  <a:lnTo>
                    <a:pt x="268351" y="81915"/>
                  </a:lnTo>
                  <a:lnTo>
                    <a:pt x="255651" y="52578"/>
                  </a:lnTo>
                  <a:close/>
                </a:path>
                <a:path w="548005" h="885189">
                  <a:moveTo>
                    <a:pt x="187071" y="0"/>
                  </a:moveTo>
                  <a:lnTo>
                    <a:pt x="244175" y="57550"/>
                  </a:lnTo>
                  <a:lnTo>
                    <a:pt x="255651" y="52578"/>
                  </a:lnTo>
                  <a:lnTo>
                    <a:pt x="376981" y="52578"/>
                  </a:lnTo>
                  <a:lnTo>
                    <a:pt x="187071" y="0"/>
                  </a:lnTo>
                  <a:close/>
                </a:path>
              </a:pathLst>
            </a:custGeom>
            <a:solidFill>
              <a:srgbClr val="4862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2797048" y="3848735"/>
              <a:ext cx="488950" cy="335280"/>
            </a:xfrm>
            <a:custGeom>
              <a:avLst/>
              <a:gdLst/>
              <a:ahLst/>
              <a:cxnLst/>
              <a:rect l="l" t="t" r="r" b="b"/>
              <a:pathLst>
                <a:path w="488950" h="335279">
                  <a:moveTo>
                    <a:pt x="440944" y="0"/>
                  </a:moveTo>
                  <a:lnTo>
                    <a:pt x="450341" y="14477"/>
                  </a:lnTo>
                  <a:lnTo>
                    <a:pt x="0" y="305790"/>
                  </a:lnTo>
                  <a:lnTo>
                    <a:pt x="18795" y="334835"/>
                  </a:lnTo>
                  <a:lnTo>
                    <a:pt x="469138" y="43522"/>
                  </a:lnTo>
                  <a:lnTo>
                    <a:pt x="478536" y="58038"/>
                  </a:lnTo>
                  <a:lnTo>
                    <a:pt x="488696" y="10286"/>
                  </a:lnTo>
                  <a:lnTo>
                    <a:pt x="440944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2797048" y="3848735"/>
              <a:ext cx="488950" cy="335280"/>
            </a:xfrm>
            <a:custGeom>
              <a:avLst/>
              <a:gdLst/>
              <a:ahLst/>
              <a:cxnLst/>
              <a:rect l="l" t="t" r="r" b="b"/>
              <a:pathLst>
                <a:path w="488950" h="335279">
                  <a:moveTo>
                    <a:pt x="0" y="305790"/>
                  </a:moveTo>
                  <a:lnTo>
                    <a:pt x="450341" y="14477"/>
                  </a:lnTo>
                  <a:lnTo>
                    <a:pt x="440944" y="0"/>
                  </a:lnTo>
                  <a:lnTo>
                    <a:pt x="488696" y="10286"/>
                  </a:lnTo>
                  <a:lnTo>
                    <a:pt x="478536" y="58038"/>
                  </a:lnTo>
                  <a:lnTo>
                    <a:pt x="469138" y="43522"/>
                  </a:lnTo>
                  <a:lnTo>
                    <a:pt x="18795" y="334835"/>
                  </a:lnTo>
                  <a:lnTo>
                    <a:pt x="0" y="305790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090799" y="3282061"/>
              <a:ext cx="298450" cy="301625"/>
            </a:xfrm>
            <a:custGeom>
              <a:avLst/>
              <a:gdLst/>
              <a:ahLst/>
              <a:cxnLst/>
              <a:rect l="l" t="t" r="r" b="b"/>
              <a:pathLst>
                <a:path w="298450" h="301625">
                  <a:moveTo>
                    <a:pt x="27177" y="0"/>
                  </a:moveTo>
                  <a:lnTo>
                    <a:pt x="0" y="26796"/>
                  </a:lnTo>
                  <a:lnTo>
                    <a:pt x="257428" y="287654"/>
                  </a:lnTo>
                  <a:lnTo>
                    <a:pt x="243839" y="300989"/>
                  </a:lnTo>
                  <a:lnTo>
                    <a:pt x="297688" y="301370"/>
                  </a:lnTo>
                  <a:lnTo>
                    <a:pt x="298068" y="247522"/>
                  </a:lnTo>
                  <a:lnTo>
                    <a:pt x="284479" y="260857"/>
                  </a:lnTo>
                  <a:lnTo>
                    <a:pt x="27177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396233" y="3652266"/>
              <a:ext cx="1031875" cy="311150"/>
            </a:xfrm>
            <a:custGeom>
              <a:avLst/>
              <a:gdLst/>
              <a:ahLst/>
              <a:cxnLst/>
              <a:rect l="l" t="t" r="r" b="b"/>
              <a:pathLst>
                <a:path w="1031875" h="311150">
                  <a:moveTo>
                    <a:pt x="979931" y="0"/>
                  </a:moveTo>
                  <a:lnTo>
                    <a:pt x="51815" y="0"/>
                  </a:lnTo>
                  <a:lnTo>
                    <a:pt x="31664" y="4077"/>
                  </a:lnTo>
                  <a:lnTo>
                    <a:pt x="15192" y="15192"/>
                  </a:lnTo>
                  <a:lnTo>
                    <a:pt x="4077" y="31664"/>
                  </a:lnTo>
                  <a:lnTo>
                    <a:pt x="0" y="51816"/>
                  </a:lnTo>
                  <a:lnTo>
                    <a:pt x="0" y="259080"/>
                  </a:lnTo>
                  <a:lnTo>
                    <a:pt x="4077" y="279247"/>
                  </a:lnTo>
                  <a:lnTo>
                    <a:pt x="15192" y="295717"/>
                  </a:lnTo>
                  <a:lnTo>
                    <a:pt x="31664" y="306823"/>
                  </a:lnTo>
                  <a:lnTo>
                    <a:pt x="51815" y="310896"/>
                  </a:lnTo>
                  <a:lnTo>
                    <a:pt x="979931" y="310896"/>
                  </a:lnTo>
                  <a:lnTo>
                    <a:pt x="1000083" y="306823"/>
                  </a:lnTo>
                  <a:lnTo>
                    <a:pt x="1016555" y="295717"/>
                  </a:lnTo>
                  <a:lnTo>
                    <a:pt x="1027670" y="279247"/>
                  </a:lnTo>
                  <a:lnTo>
                    <a:pt x="1031748" y="259080"/>
                  </a:lnTo>
                  <a:lnTo>
                    <a:pt x="1031748" y="51816"/>
                  </a:lnTo>
                  <a:lnTo>
                    <a:pt x="1027670" y="31664"/>
                  </a:lnTo>
                  <a:lnTo>
                    <a:pt x="1016555" y="15192"/>
                  </a:lnTo>
                  <a:lnTo>
                    <a:pt x="1000083" y="4077"/>
                  </a:lnTo>
                  <a:lnTo>
                    <a:pt x="979931" y="0"/>
                  </a:lnTo>
                  <a:close/>
                </a:path>
              </a:pathLst>
            </a:custGeom>
            <a:solidFill>
              <a:srgbClr val="558D1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396233" y="3652266"/>
              <a:ext cx="1031875" cy="311150"/>
            </a:xfrm>
            <a:custGeom>
              <a:avLst/>
              <a:gdLst/>
              <a:ahLst/>
              <a:cxnLst/>
              <a:rect l="l" t="t" r="r" b="b"/>
              <a:pathLst>
                <a:path w="1031875" h="311150">
                  <a:moveTo>
                    <a:pt x="1031748" y="51816"/>
                  </a:moveTo>
                  <a:lnTo>
                    <a:pt x="1027670" y="31664"/>
                  </a:lnTo>
                  <a:lnTo>
                    <a:pt x="1016555" y="15192"/>
                  </a:lnTo>
                  <a:lnTo>
                    <a:pt x="1000083" y="4077"/>
                  </a:lnTo>
                  <a:lnTo>
                    <a:pt x="979931" y="0"/>
                  </a:lnTo>
                  <a:lnTo>
                    <a:pt x="51815" y="0"/>
                  </a:lnTo>
                  <a:lnTo>
                    <a:pt x="31664" y="4077"/>
                  </a:lnTo>
                  <a:lnTo>
                    <a:pt x="15192" y="15192"/>
                  </a:lnTo>
                  <a:lnTo>
                    <a:pt x="4077" y="31664"/>
                  </a:lnTo>
                  <a:lnTo>
                    <a:pt x="0" y="51816"/>
                  </a:lnTo>
                  <a:lnTo>
                    <a:pt x="0" y="259080"/>
                  </a:lnTo>
                  <a:lnTo>
                    <a:pt x="4077" y="279247"/>
                  </a:lnTo>
                  <a:lnTo>
                    <a:pt x="15192" y="295717"/>
                  </a:lnTo>
                  <a:lnTo>
                    <a:pt x="31664" y="306823"/>
                  </a:lnTo>
                  <a:lnTo>
                    <a:pt x="51815" y="310896"/>
                  </a:lnTo>
                  <a:lnTo>
                    <a:pt x="979931" y="310896"/>
                  </a:lnTo>
                  <a:lnTo>
                    <a:pt x="1000083" y="306823"/>
                  </a:lnTo>
                  <a:lnTo>
                    <a:pt x="1016555" y="295717"/>
                  </a:lnTo>
                  <a:lnTo>
                    <a:pt x="1027670" y="279247"/>
                  </a:lnTo>
                  <a:lnTo>
                    <a:pt x="1031748" y="259080"/>
                  </a:lnTo>
                  <a:lnTo>
                    <a:pt x="1031748" y="51816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538474" y="3628008"/>
              <a:ext cx="828039" cy="1783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3869182" y="3810914"/>
              <a:ext cx="170687" cy="17830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3090799" y="3282061"/>
              <a:ext cx="298450" cy="301625"/>
            </a:xfrm>
            <a:custGeom>
              <a:avLst/>
              <a:gdLst/>
              <a:ahLst/>
              <a:cxnLst/>
              <a:rect l="l" t="t" r="r" b="b"/>
              <a:pathLst>
                <a:path w="298450" h="301625">
                  <a:moveTo>
                    <a:pt x="27177" y="0"/>
                  </a:moveTo>
                  <a:lnTo>
                    <a:pt x="284479" y="260857"/>
                  </a:lnTo>
                  <a:lnTo>
                    <a:pt x="298068" y="247522"/>
                  </a:lnTo>
                  <a:lnTo>
                    <a:pt x="297688" y="301370"/>
                  </a:lnTo>
                  <a:lnTo>
                    <a:pt x="243839" y="300989"/>
                  </a:lnTo>
                  <a:lnTo>
                    <a:pt x="257428" y="287654"/>
                  </a:lnTo>
                  <a:lnTo>
                    <a:pt x="0" y="26796"/>
                  </a:lnTo>
                  <a:lnTo>
                    <a:pt x="27177" y="0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2651887" y="2918586"/>
              <a:ext cx="1863725" cy="816610"/>
            </a:xfrm>
            <a:custGeom>
              <a:avLst/>
              <a:gdLst/>
              <a:ahLst/>
              <a:cxnLst/>
              <a:rect l="l" t="t" r="r" b="b"/>
              <a:pathLst>
                <a:path w="1863725" h="816610">
                  <a:moveTo>
                    <a:pt x="1237772" y="64007"/>
                  </a:moveTo>
                  <a:lnTo>
                    <a:pt x="770254" y="64007"/>
                  </a:lnTo>
                  <a:lnTo>
                    <a:pt x="821309" y="65150"/>
                  </a:lnTo>
                  <a:lnTo>
                    <a:pt x="872109" y="67818"/>
                  </a:lnTo>
                  <a:lnTo>
                    <a:pt x="922782" y="71755"/>
                  </a:lnTo>
                  <a:lnTo>
                    <a:pt x="972947" y="77088"/>
                  </a:lnTo>
                  <a:lnTo>
                    <a:pt x="1022858" y="83819"/>
                  </a:lnTo>
                  <a:lnTo>
                    <a:pt x="1072134" y="91820"/>
                  </a:lnTo>
                  <a:lnTo>
                    <a:pt x="1120648" y="101345"/>
                  </a:lnTo>
                  <a:lnTo>
                    <a:pt x="1168653" y="112013"/>
                  </a:lnTo>
                  <a:lnTo>
                    <a:pt x="1215643" y="124206"/>
                  </a:lnTo>
                  <a:lnTo>
                    <a:pt x="1261872" y="137668"/>
                  </a:lnTo>
                  <a:lnTo>
                    <a:pt x="1306957" y="152400"/>
                  </a:lnTo>
                  <a:lnTo>
                    <a:pt x="1350772" y="168529"/>
                  </a:lnTo>
                  <a:lnTo>
                    <a:pt x="1393571" y="186055"/>
                  </a:lnTo>
                  <a:lnTo>
                    <a:pt x="1434846" y="204850"/>
                  </a:lnTo>
                  <a:lnTo>
                    <a:pt x="1474977" y="224917"/>
                  </a:lnTo>
                  <a:lnTo>
                    <a:pt x="1513332" y="246380"/>
                  </a:lnTo>
                  <a:lnTo>
                    <a:pt x="1559305" y="275081"/>
                  </a:lnTo>
                  <a:lnTo>
                    <a:pt x="1601342" y="305181"/>
                  </a:lnTo>
                  <a:lnTo>
                    <a:pt x="1639697" y="336550"/>
                  </a:lnTo>
                  <a:lnTo>
                    <a:pt x="1673733" y="368807"/>
                  </a:lnTo>
                  <a:lnTo>
                    <a:pt x="1703832" y="401955"/>
                  </a:lnTo>
                  <a:lnTo>
                    <a:pt x="1729739" y="435737"/>
                  </a:lnTo>
                  <a:lnTo>
                    <a:pt x="1751838" y="470281"/>
                  </a:lnTo>
                  <a:lnTo>
                    <a:pt x="1769490" y="504951"/>
                  </a:lnTo>
                  <a:lnTo>
                    <a:pt x="1788414" y="557783"/>
                  </a:lnTo>
                  <a:lnTo>
                    <a:pt x="1798320" y="610997"/>
                  </a:lnTo>
                  <a:lnTo>
                    <a:pt x="1799716" y="646557"/>
                  </a:lnTo>
                  <a:lnTo>
                    <a:pt x="1798954" y="664591"/>
                  </a:lnTo>
                  <a:lnTo>
                    <a:pt x="1790318" y="718057"/>
                  </a:lnTo>
                  <a:lnTo>
                    <a:pt x="1772158" y="771906"/>
                  </a:lnTo>
                  <a:lnTo>
                    <a:pt x="1763902" y="789940"/>
                  </a:lnTo>
                  <a:lnTo>
                    <a:pt x="1822196" y="816482"/>
                  </a:lnTo>
                  <a:lnTo>
                    <a:pt x="1839976" y="774319"/>
                  </a:lnTo>
                  <a:lnTo>
                    <a:pt x="1852929" y="731647"/>
                  </a:lnTo>
                  <a:lnTo>
                    <a:pt x="1860803" y="688721"/>
                  </a:lnTo>
                  <a:lnTo>
                    <a:pt x="1863725" y="645541"/>
                  </a:lnTo>
                  <a:lnTo>
                    <a:pt x="1863343" y="624078"/>
                  </a:lnTo>
                  <a:lnTo>
                    <a:pt x="1858899" y="581406"/>
                  </a:lnTo>
                  <a:lnTo>
                    <a:pt x="1849627" y="539242"/>
                  </a:lnTo>
                  <a:lnTo>
                    <a:pt x="1835785" y="497713"/>
                  </a:lnTo>
                  <a:lnTo>
                    <a:pt x="1817370" y="457073"/>
                  </a:lnTo>
                  <a:lnTo>
                    <a:pt x="1794510" y="417321"/>
                  </a:lnTo>
                  <a:lnTo>
                    <a:pt x="1767332" y="378713"/>
                  </a:lnTo>
                  <a:lnTo>
                    <a:pt x="1735836" y="341249"/>
                  </a:lnTo>
                  <a:lnTo>
                    <a:pt x="1700402" y="305307"/>
                  </a:lnTo>
                  <a:lnTo>
                    <a:pt x="1660652" y="270510"/>
                  </a:lnTo>
                  <a:lnTo>
                    <a:pt x="1617345" y="237362"/>
                  </a:lnTo>
                  <a:lnTo>
                    <a:pt x="1569847" y="205739"/>
                  </a:lnTo>
                  <a:lnTo>
                    <a:pt x="1503552" y="167639"/>
                  </a:lnTo>
                  <a:lnTo>
                    <a:pt x="1461389" y="146557"/>
                  </a:lnTo>
                  <a:lnTo>
                    <a:pt x="1417701" y="126745"/>
                  </a:lnTo>
                  <a:lnTo>
                    <a:pt x="1372870" y="108585"/>
                  </a:lnTo>
                  <a:lnTo>
                    <a:pt x="1326768" y="91567"/>
                  </a:lnTo>
                  <a:lnTo>
                    <a:pt x="1279778" y="76200"/>
                  </a:lnTo>
                  <a:lnTo>
                    <a:pt x="1237772" y="64007"/>
                  </a:lnTo>
                  <a:close/>
                </a:path>
                <a:path w="1863725" h="816610">
                  <a:moveTo>
                    <a:pt x="132842" y="34036"/>
                  </a:moveTo>
                  <a:lnTo>
                    <a:pt x="0" y="202692"/>
                  </a:lnTo>
                  <a:lnTo>
                    <a:pt x="214630" y="207771"/>
                  </a:lnTo>
                  <a:lnTo>
                    <a:pt x="164806" y="177673"/>
                  </a:lnTo>
                  <a:lnTo>
                    <a:pt x="128143" y="177673"/>
                  </a:lnTo>
                  <a:lnTo>
                    <a:pt x="103377" y="118618"/>
                  </a:lnTo>
                  <a:lnTo>
                    <a:pt x="114807" y="113792"/>
                  </a:lnTo>
                  <a:lnTo>
                    <a:pt x="121308" y="111324"/>
                  </a:lnTo>
                  <a:lnTo>
                    <a:pt x="132842" y="34036"/>
                  </a:lnTo>
                  <a:close/>
                </a:path>
                <a:path w="1863725" h="816610">
                  <a:moveTo>
                    <a:pt x="121308" y="111324"/>
                  </a:moveTo>
                  <a:lnTo>
                    <a:pt x="114807" y="113792"/>
                  </a:lnTo>
                  <a:lnTo>
                    <a:pt x="103377" y="118618"/>
                  </a:lnTo>
                  <a:lnTo>
                    <a:pt x="128143" y="177673"/>
                  </a:lnTo>
                  <a:lnTo>
                    <a:pt x="139573" y="172846"/>
                  </a:lnTo>
                  <a:lnTo>
                    <a:pt x="150174" y="168833"/>
                  </a:lnTo>
                  <a:lnTo>
                    <a:pt x="115824" y="148081"/>
                  </a:lnTo>
                  <a:lnTo>
                    <a:pt x="121308" y="111324"/>
                  </a:lnTo>
                  <a:close/>
                </a:path>
                <a:path w="1863725" h="816610">
                  <a:moveTo>
                    <a:pt x="150174" y="168833"/>
                  </a:moveTo>
                  <a:lnTo>
                    <a:pt x="139573" y="172846"/>
                  </a:lnTo>
                  <a:lnTo>
                    <a:pt x="128143" y="177673"/>
                  </a:lnTo>
                  <a:lnTo>
                    <a:pt x="164806" y="177673"/>
                  </a:lnTo>
                  <a:lnTo>
                    <a:pt x="150174" y="168833"/>
                  </a:lnTo>
                  <a:close/>
                </a:path>
                <a:path w="1863725" h="816610">
                  <a:moveTo>
                    <a:pt x="770254" y="0"/>
                  </a:moveTo>
                  <a:lnTo>
                    <a:pt x="717296" y="126"/>
                  </a:lnTo>
                  <a:lnTo>
                    <a:pt x="664717" y="1777"/>
                  </a:lnTo>
                  <a:lnTo>
                    <a:pt x="612266" y="4825"/>
                  </a:lnTo>
                  <a:lnTo>
                    <a:pt x="559815" y="9270"/>
                  </a:lnTo>
                  <a:lnTo>
                    <a:pt x="507873" y="15112"/>
                  </a:lnTo>
                  <a:lnTo>
                    <a:pt x="456311" y="22479"/>
                  </a:lnTo>
                  <a:lnTo>
                    <a:pt x="405130" y="31114"/>
                  </a:lnTo>
                  <a:lnTo>
                    <a:pt x="354838" y="41275"/>
                  </a:lnTo>
                  <a:lnTo>
                    <a:pt x="304926" y="52831"/>
                  </a:lnTo>
                  <a:lnTo>
                    <a:pt x="256031" y="65912"/>
                  </a:lnTo>
                  <a:lnTo>
                    <a:pt x="208025" y="80390"/>
                  </a:lnTo>
                  <a:lnTo>
                    <a:pt x="160655" y="96393"/>
                  </a:lnTo>
                  <a:lnTo>
                    <a:pt x="121308" y="111324"/>
                  </a:lnTo>
                  <a:lnTo>
                    <a:pt x="115824" y="148081"/>
                  </a:lnTo>
                  <a:lnTo>
                    <a:pt x="150174" y="168833"/>
                  </a:lnTo>
                  <a:lnTo>
                    <a:pt x="183514" y="156210"/>
                  </a:lnTo>
                  <a:lnTo>
                    <a:pt x="228345" y="141096"/>
                  </a:lnTo>
                  <a:lnTo>
                    <a:pt x="274446" y="127254"/>
                  </a:lnTo>
                  <a:lnTo>
                    <a:pt x="321437" y="114681"/>
                  </a:lnTo>
                  <a:lnTo>
                    <a:pt x="369188" y="103631"/>
                  </a:lnTo>
                  <a:lnTo>
                    <a:pt x="417702" y="93980"/>
                  </a:lnTo>
                  <a:lnTo>
                    <a:pt x="466979" y="85470"/>
                  </a:lnTo>
                  <a:lnTo>
                    <a:pt x="516763" y="78486"/>
                  </a:lnTo>
                  <a:lnTo>
                    <a:pt x="566927" y="72770"/>
                  </a:lnTo>
                  <a:lnTo>
                    <a:pt x="617601" y="68580"/>
                  </a:lnTo>
                  <a:lnTo>
                    <a:pt x="668401" y="65786"/>
                  </a:lnTo>
                  <a:lnTo>
                    <a:pt x="719327" y="64135"/>
                  </a:lnTo>
                  <a:lnTo>
                    <a:pt x="1237772" y="64007"/>
                  </a:lnTo>
                  <a:lnTo>
                    <a:pt x="1231646" y="62230"/>
                  </a:lnTo>
                  <a:lnTo>
                    <a:pt x="1182624" y="49656"/>
                  </a:lnTo>
                  <a:lnTo>
                    <a:pt x="1132839" y="38481"/>
                  </a:lnTo>
                  <a:lnTo>
                    <a:pt x="1082421" y="28701"/>
                  </a:lnTo>
                  <a:lnTo>
                    <a:pt x="1031239" y="20319"/>
                  </a:lnTo>
                  <a:lnTo>
                    <a:pt x="979804" y="13462"/>
                  </a:lnTo>
                  <a:lnTo>
                    <a:pt x="927735" y="8000"/>
                  </a:lnTo>
                  <a:lnTo>
                    <a:pt x="875411" y="3937"/>
                  </a:lnTo>
                  <a:lnTo>
                    <a:pt x="822833" y="1269"/>
                  </a:lnTo>
                  <a:lnTo>
                    <a:pt x="770254" y="0"/>
                  </a:lnTo>
                  <a:close/>
                </a:path>
              </a:pathLst>
            </a:custGeom>
            <a:solidFill>
              <a:srgbClr val="F0412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498348" y="3717036"/>
              <a:ext cx="368808" cy="34594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45236" y="3890772"/>
              <a:ext cx="399288" cy="3733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01268" y="4062983"/>
              <a:ext cx="429768" cy="42062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1344168" y="4242816"/>
              <a:ext cx="417575" cy="43281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3071495" y="2785491"/>
              <a:ext cx="2343150" cy="497840"/>
            </a:xfrm>
            <a:custGeom>
              <a:avLst/>
              <a:gdLst/>
              <a:ahLst/>
              <a:cxnLst/>
              <a:rect l="l" t="t" r="r" b="b"/>
              <a:pathLst>
                <a:path w="2343150" h="497839">
                  <a:moveTo>
                    <a:pt x="2273808" y="0"/>
                  </a:moveTo>
                  <a:lnTo>
                    <a:pt x="2279015" y="29336"/>
                  </a:lnTo>
                  <a:lnTo>
                    <a:pt x="0" y="438657"/>
                  </a:lnTo>
                  <a:lnTo>
                    <a:pt x="10541" y="497458"/>
                  </a:lnTo>
                  <a:lnTo>
                    <a:pt x="2289556" y="88137"/>
                  </a:lnTo>
                  <a:lnTo>
                    <a:pt x="2294890" y="117475"/>
                  </a:lnTo>
                  <a:lnTo>
                    <a:pt x="2343150" y="48132"/>
                  </a:lnTo>
                  <a:lnTo>
                    <a:pt x="2273808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3071495" y="2785491"/>
              <a:ext cx="2343150" cy="497840"/>
            </a:xfrm>
            <a:custGeom>
              <a:avLst/>
              <a:gdLst/>
              <a:ahLst/>
              <a:cxnLst/>
              <a:rect l="l" t="t" r="r" b="b"/>
              <a:pathLst>
                <a:path w="2343150" h="497839">
                  <a:moveTo>
                    <a:pt x="0" y="438657"/>
                  </a:moveTo>
                  <a:lnTo>
                    <a:pt x="2279015" y="29336"/>
                  </a:lnTo>
                  <a:lnTo>
                    <a:pt x="2273808" y="0"/>
                  </a:lnTo>
                  <a:lnTo>
                    <a:pt x="2343150" y="48132"/>
                  </a:lnTo>
                  <a:lnTo>
                    <a:pt x="2294890" y="117475"/>
                  </a:lnTo>
                  <a:lnTo>
                    <a:pt x="2289556" y="88137"/>
                  </a:lnTo>
                  <a:lnTo>
                    <a:pt x="10541" y="497458"/>
                  </a:lnTo>
                  <a:lnTo>
                    <a:pt x="0" y="438657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485638" y="1562862"/>
              <a:ext cx="982980" cy="1361440"/>
            </a:xfrm>
            <a:custGeom>
              <a:avLst/>
              <a:gdLst/>
              <a:ahLst/>
              <a:cxnLst/>
              <a:rect l="l" t="t" r="r" b="b"/>
              <a:pathLst>
                <a:path w="982979" h="1361439">
                  <a:moveTo>
                    <a:pt x="819150" y="0"/>
                  </a:moveTo>
                  <a:lnTo>
                    <a:pt x="163829" y="0"/>
                  </a:lnTo>
                  <a:lnTo>
                    <a:pt x="120297" y="5856"/>
                  </a:lnTo>
                  <a:lnTo>
                    <a:pt x="81167" y="22380"/>
                  </a:lnTo>
                  <a:lnTo>
                    <a:pt x="48006" y="48005"/>
                  </a:lnTo>
                  <a:lnTo>
                    <a:pt x="22380" y="81167"/>
                  </a:lnTo>
                  <a:lnTo>
                    <a:pt x="5856" y="120297"/>
                  </a:lnTo>
                  <a:lnTo>
                    <a:pt x="0" y="163829"/>
                  </a:lnTo>
                  <a:lnTo>
                    <a:pt x="0" y="1197102"/>
                  </a:lnTo>
                  <a:lnTo>
                    <a:pt x="5856" y="1240634"/>
                  </a:lnTo>
                  <a:lnTo>
                    <a:pt x="22380" y="1279764"/>
                  </a:lnTo>
                  <a:lnTo>
                    <a:pt x="48006" y="1312926"/>
                  </a:lnTo>
                  <a:lnTo>
                    <a:pt x="81167" y="1338551"/>
                  </a:lnTo>
                  <a:lnTo>
                    <a:pt x="120297" y="1355075"/>
                  </a:lnTo>
                  <a:lnTo>
                    <a:pt x="163829" y="1360932"/>
                  </a:lnTo>
                  <a:lnTo>
                    <a:pt x="819150" y="1360932"/>
                  </a:lnTo>
                  <a:lnTo>
                    <a:pt x="862682" y="1355075"/>
                  </a:lnTo>
                  <a:lnTo>
                    <a:pt x="901812" y="1338551"/>
                  </a:lnTo>
                  <a:lnTo>
                    <a:pt x="934973" y="1312926"/>
                  </a:lnTo>
                  <a:lnTo>
                    <a:pt x="960599" y="1279764"/>
                  </a:lnTo>
                  <a:lnTo>
                    <a:pt x="977123" y="1240634"/>
                  </a:lnTo>
                  <a:lnTo>
                    <a:pt x="982979" y="1197102"/>
                  </a:lnTo>
                  <a:lnTo>
                    <a:pt x="982979" y="163829"/>
                  </a:lnTo>
                  <a:lnTo>
                    <a:pt x="977123" y="120297"/>
                  </a:lnTo>
                  <a:lnTo>
                    <a:pt x="960599" y="81167"/>
                  </a:lnTo>
                  <a:lnTo>
                    <a:pt x="934974" y="48005"/>
                  </a:lnTo>
                  <a:lnTo>
                    <a:pt x="901812" y="22380"/>
                  </a:lnTo>
                  <a:lnTo>
                    <a:pt x="862682" y="5856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5485638" y="1562862"/>
              <a:ext cx="982980" cy="1361440"/>
            </a:xfrm>
            <a:custGeom>
              <a:avLst/>
              <a:gdLst/>
              <a:ahLst/>
              <a:cxnLst/>
              <a:rect l="l" t="t" r="r" b="b"/>
              <a:pathLst>
                <a:path w="982979" h="1361439">
                  <a:moveTo>
                    <a:pt x="982979" y="163829"/>
                  </a:moveTo>
                  <a:lnTo>
                    <a:pt x="977123" y="120297"/>
                  </a:lnTo>
                  <a:lnTo>
                    <a:pt x="960599" y="81167"/>
                  </a:lnTo>
                  <a:lnTo>
                    <a:pt x="934974" y="48005"/>
                  </a:lnTo>
                  <a:lnTo>
                    <a:pt x="901812" y="22380"/>
                  </a:lnTo>
                  <a:lnTo>
                    <a:pt x="862682" y="5856"/>
                  </a:lnTo>
                  <a:lnTo>
                    <a:pt x="819150" y="0"/>
                  </a:lnTo>
                  <a:lnTo>
                    <a:pt x="163829" y="0"/>
                  </a:lnTo>
                  <a:lnTo>
                    <a:pt x="120297" y="5856"/>
                  </a:lnTo>
                  <a:lnTo>
                    <a:pt x="81167" y="22380"/>
                  </a:lnTo>
                  <a:lnTo>
                    <a:pt x="48006" y="48005"/>
                  </a:lnTo>
                  <a:lnTo>
                    <a:pt x="22380" y="81167"/>
                  </a:lnTo>
                  <a:lnTo>
                    <a:pt x="5856" y="120297"/>
                  </a:lnTo>
                  <a:lnTo>
                    <a:pt x="0" y="163829"/>
                  </a:lnTo>
                  <a:lnTo>
                    <a:pt x="0" y="1197102"/>
                  </a:lnTo>
                  <a:lnTo>
                    <a:pt x="5856" y="1240634"/>
                  </a:lnTo>
                  <a:lnTo>
                    <a:pt x="22380" y="1279764"/>
                  </a:lnTo>
                  <a:lnTo>
                    <a:pt x="48006" y="1312926"/>
                  </a:lnTo>
                  <a:lnTo>
                    <a:pt x="81167" y="1338551"/>
                  </a:lnTo>
                  <a:lnTo>
                    <a:pt x="120297" y="1355075"/>
                  </a:lnTo>
                  <a:lnTo>
                    <a:pt x="163829" y="1360932"/>
                  </a:lnTo>
                  <a:lnTo>
                    <a:pt x="819150" y="1360932"/>
                  </a:lnTo>
                  <a:lnTo>
                    <a:pt x="862682" y="1355075"/>
                  </a:lnTo>
                  <a:lnTo>
                    <a:pt x="901812" y="1338551"/>
                  </a:lnTo>
                  <a:lnTo>
                    <a:pt x="934973" y="1312926"/>
                  </a:lnTo>
                  <a:lnTo>
                    <a:pt x="960599" y="1279764"/>
                  </a:lnTo>
                  <a:lnTo>
                    <a:pt x="977123" y="1240634"/>
                  </a:lnTo>
                  <a:lnTo>
                    <a:pt x="982979" y="1197102"/>
                  </a:lnTo>
                  <a:lnTo>
                    <a:pt x="982979" y="163829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5690615" y="2063496"/>
              <a:ext cx="692658" cy="17830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5925312" y="2246376"/>
              <a:ext cx="210312" cy="17830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3049905" y="1251966"/>
              <a:ext cx="2350770" cy="450850"/>
            </a:xfrm>
            <a:custGeom>
              <a:avLst/>
              <a:gdLst/>
              <a:ahLst/>
              <a:cxnLst/>
              <a:rect l="l" t="t" r="r" b="b"/>
              <a:pathLst>
                <a:path w="2350770" h="450850">
                  <a:moveTo>
                    <a:pt x="9270" y="0"/>
                  </a:moveTo>
                  <a:lnTo>
                    <a:pt x="0" y="58928"/>
                  </a:lnTo>
                  <a:lnTo>
                    <a:pt x="2287016" y="421259"/>
                  </a:lnTo>
                  <a:lnTo>
                    <a:pt x="2282317" y="450723"/>
                  </a:lnTo>
                  <a:lnTo>
                    <a:pt x="2350643" y="401066"/>
                  </a:lnTo>
                  <a:lnTo>
                    <a:pt x="2300985" y="332739"/>
                  </a:lnTo>
                  <a:lnTo>
                    <a:pt x="2296286" y="362204"/>
                  </a:lnTo>
                  <a:lnTo>
                    <a:pt x="9270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3049905" y="1251966"/>
              <a:ext cx="2350770" cy="450850"/>
            </a:xfrm>
            <a:custGeom>
              <a:avLst/>
              <a:gdLst/>
              <a:ahLst/>
              <a:cxnLst/>
              <a:rect l="l" t="t" r="r" b="b"/>
              <a:pathLst>
                <a:path w="2350770" h="450850">
                  <a:moveTo>
                    <a:pt x="9270" y="0"/>
                  </a:moveTo>
                  <a:lnTo>
                    <a:pt x="2296286" y="362204"/>
                  </a:lnTo>
                  <a:lnTo>
                    <a:pt x="2300985" y="332739"/>
                  </a:lnTo>
                  <a:lnTo>
                    <a:pt x="2350643" y="401066"/>
                  </a:lnTo>
                  <a:lnTo>
                    <a:pt x="2282317" y="450723"/>
                  </a:lnTo>
                  <a:lnTo>
                    <a:pt x="2287016" y="421259"/>
                  </a:lnTo>
                  <a:lnTo>
                    <a:pt x="0" y="58928"/>
                  </a:lnTo>
                  <a:lnTo>
                    <a:pt x="9270" y="0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608063" y="1677924"/>
              <a:ext cx="484631" cy="53644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036313" y="934085"/>
              <a:ext cx="3493770" cy="844550"/>
            </a:xfrm>
            <a:custGeom>
              <a:avLst/>
              <a:gdLst/>
              <a:ahLst/>
              <a:cxnLst/>
              <a:rect l="l" t="t" r="r" b="b"/>
              <a:pathLst>
                <a:path w="3493770" h="844550">
                  <a:moveTo>
                    <a:pt x="2071229" y="64007"/>
                  </a:moveTo>
                  <a:lnTo>
                    <a:pt x="1188847" y="64007"/>
                  </a:lnTo>
                  <a:lnTo>
                    <a:pt x="1298448" y="65277"/>
                  </a:lnTo>
                  <a:lnTo>
                    <a:pt x="1407668" y="68325"/>
                  </a:lnTo>
                  <a:lnTo>
                    <a:pt x="1516126" y="73278"/>
                  </a:lnTo>
                  <a:lnTo>
                    <a:pt x="1623695" y="79882"/>
                  </a:lnTo>
                  <a:lnTo>
                    <a:pt x="1730375" y="88264"/>
                  </a:lnTo>
                  <a:lnTo>
                    <a:pt x="1835531" y="98551"/>
                  </a:lnTo>
                  <a:lnTo>
                    <a:pt x="1939289" y="110489"/>
                  </a:lnTo>
                  <a:lnTo>
                    <a:pt x="2041398" y="124205"/>
                  </a:lnTo>
                  <a:lnTo>
                    <a:pt x="2141474" y="139573"/>
                  </a:lnTo>
                  <a:lnTo>
                    <a:pt x="2239645" y="156590"/>
                  </a:lnTo>
                  <a:lnTo>
                    <a:pt x="2335403" y="175387"/>
                  </a:lnTo>
                  <a:lnTo>
                    <a:pt x="2428748" y="195834"/>
                  </a:lnTo>
                  <a:lnTo>
                    <a:pt x="2519299" y="217804"/>
                  </a:lnTo>
                  <a:lnTo>
                    <a:pt x="2607056" y="241426"/>
                  </a:lnTo>
                  <a:lnTo>
                    <a:pt x="2691638" y="266700"/>
                  </a:lnTo>
                  <a:lnTo>
                    <a:pt x="2772917" y="293369"/>
                  </a:lnTo>
                  <a:lnTo>
                    <a:pt x="2850641" y="321690"/>
                  </a:lnTo>
                  <a:lnTo>
                    <a:pt x="2924683" y="351536"/>
                  </a:lnTo>
                  <a:lnTo>
                    <a:pt x="2994787" y="382777"/>
                  </a:lnTo>
                  <a:lnTo>
                    <a:pt x="3060827" y="415543"/>
                  </a:lnTo>
                  <a:lnTo>
                    <a:pt x="3122549" y="449579"/>
                  </a:lnTo>
                  <a:lnTo>
                    <a:pt x="3160776" y="472948"/>
                  </a:lnTo>
                  <a:lnTo>
                    <a:pt x="3196843" y="496824"/>
                  </a:lnTo>
                  <a:lnTo>
                    <a:pt x="3230371" y="520953"/>
                  </a:lnTo>
                  <a:lnTo>
                    <a:pt x="3261233" y="545338"/>
                  </a:lnTo>
                  <a:lnTo>
                    <a:pt x="3302889" y="582422"/>
                  </a:lnTo>
                  <a:lnTo>
                    <a:pt x="3338321" y="619632"/>
                  </a:lnTo>
                  <a:lnTo>
                    <a:pt x="3368040" y="657098"/>
                  </a:lnTo>
                  <a:lnTo>
                    <a:pt x="3391789" y="694689"/>
                  </a:lnTo>
                  <a:lnTo>
                    <a:pt x="3409695" y="731774"/>
                  </a:lnTo>
                  <a:lnTo>
                    <a:pt x="3421888" y="768985"/>
                  </a:lnTo>
                  <a:lnTo>
                    <a:pt x="3429508" y="818514"/>
                  </a:lnTo>
                  <a:lnTo>
                    <a:pt x="3429635" y="843279"/>
                  </a:lnTo>
                  <a:lnTo>
                    <a:pt x="3493516" y="844041"/>
                  </a:lnTo>
                  <a:lnTo>
                    <a:pt x="3491991" y="797813"/>
                  </a:lnTo>
                  <a:lnTo>
                    <a:pt x="3483610" y="751966"/>
                  </a:lnTo>
                  <a:lnTo>
                    <a:pt x="3468496" y="706754"/>
                  </a:lnTo>
                  <a:lnTo>
                    <a:pt x="3447161" y="662304"/>
                  </a:lnTo>
                  <a:lnTo>
                    <a:pt x="3419475" y="619125"/>
                  </a:lnTo>
                  <a:lnTo>
                    <a:pt x="3385946" y="576834"/>
                  </a:lnTo>
                  <a:lnTo>
                    <a:pt x="3346450" y="535559"/>
                  </a:lnTo>
                  <a:lnTo>
                    <a:pt x="3317113" y="508762"/>
                  </a:lnTo>
                  <a:lnTo>
                    <a:pt x="3285236" y="482345"/>
                  </a:lnTo>
                  <a:lnTo>
                    <a:pt x="3250818" y="456438"/>
                  </a:lnTo>
                  <a:lnTo>
                    <a:pt x="3213862" y="431038"/>
                  </a:lnTo>
                  <a:lnTo>
                    <a:pt x="3174491" y="406145"/>
                  </a:lnTo>
                  <a:lnTo>
                    <a:pt x="3089275" y="358139"/>
                  </a:lnTo>
                  <a:lnTo>
                    <a:pt x="3020949" y="324357"/>
                  </a:lnTo>
                  <a:lnTo>
                    <a:pt x="2948559" y="292100"/>
                  </a:lnTo>
                  <a:lnTo>
                    <a:pt x="2872486" y="261492"/>
                  </a:lnTo>
                  <a:lnTo>
                    <a:pt x="2792984" y="232663"/>
                  </a:lnTo>
                  <a:lnTo>
                    <a:pt x="2709799" y="205231"/>
                  </a:lnTo>
                  <a:lnTo>
                    <a:pt x="2623692" y="179577"/>
                  </a:lnTo>
                  <a:lnTo>
                    <a:pt x="2534412" y="155575"/>
                  </a:lnTo>
                  <a:lnTo>
                    <a:pt x="2442337" y="133223"/>
                  </a:lnTo>
                  <a:lnTo>
                    <a:pt x="2347722" y="112522"/>
                  </a:lnTo>
                  <a:lnTo>
                    <a:pt x="2250566" y="93599"/>
                  </a:lnTo>
                  <a:lnTo>
                    <a:pt x="2151253" y="76326"/>
                  </a:lnTo>
                  <a:lnTo>
                    <a:pt x="2071229" y="64007"/>
                  </a:lnTo>
                  <a:close/>
                </a:path>
                <a:path w="3493770" h="844550">
                  <a:moveTo>
                    <a:pt x="170434" y="14731"/>
                  </a:moveTo>
                  <a:lnTo>
                    <a:pt x="0" y="145287"/>
                  </a:lnTo>
                  <a:lnTo>
                    <a:pt x="206756" y="203200"/>
                  </a:lnTo>
                  <a:lnTo>
                    <a:pt x="156787" y="152526"/>
                  </a:lnTo>
                  <a:lnTo>
                    <a:pt x="131190" y="152526"/>
                  </a:lnTo>
                  <a:lnTo>
                    <a:pt x="120141" y="89535"/>
                  </a:lnTo>
                  <a:lnTo>
                    <a:pt x="140471" y="85977"/>
                  </a:lnTo>
                  <a:lnTo>
                    <a:pt x="170434" y="14731"/>
                  </a:lnTo>
                  <a:close/>
                </a:path>
                <a:path w="3493770" h="844550">
                  <a:moveTo>
                    <a:pt x="140471" y="85977"/>
                  </a:moveTo>
                  <a:lnTo>
                    <a:pt x="120141" y="89535"/>
                  </a:lnTo>
                  <a:lnTo>
                    <a:pt x="131190" y="152526"/>
                  </a:lnTo>
                  <a:lnTo>
                    <a:pt x="153044" y="148730"/>
                  </a:lnTo>
                  <a:lnTo>
                    <a:pt x="125730" y="121030"/>
                  </a:lnTo>
                  <a:lnTo>
                    <a:pt x="140471" y="85977"/>
                  </a:lnTo>
                  <a:close/>
                </a:path>
                <a:path w="3493770" h="844550">
                  <a:moveTo>
                    <a:pt x="153044" y="148730"/>
                  </a:moveTo>
                  <a:lnTo>
                    <a:pt x="131190" y="152526"/>
                  </a:lnTo>
                  <a:lnTo>
                    <a:pt x="156787" y="152526"/>
                  </a:lnTo>
                  <a:lnTo>
                    <a:pt x="153044" y="148730"/>
                  </a:lnTo>
                  <a:close/>
                </a:path>
                <a:path w="3493770" h="844550">
                  <a:moveTo>
                    <a:pt x="1188465" y="0"/>
                  </a:moveTo>
                  <a:lnTo>
                    <a:pt x="1077340" y="762"/>
                  </a:lnTo>
                  <a:lnTo>
                    <a:pt x="966215" y="3301"/>
                  </a:lnTo>
                  <a:lnTo>
                    <a:pt x="855090" y="7747"/>
                  </a:lnTo>
                  <a:lnTo>
                    <a:pt x="744220" y="13969"/>
                  </a:lnTo>
                  <a:lnTo>
                    <a:pt x="633984" y="22351"/>
                  </a:lnTo>
                  <a:lnTo>
                    <a:pt x="524256" y="32638"/>
                  </a:lnTo>
                  <a:lnTo>
                    <a:pt x="415544" y="44830"/>
                  </a:lnTo>
                  <a:lnTo>
                    <a:pt x="307848" y="59181"/>
                  </a:lnTo>
                  <a:lnTo>
                    <a:pt x="201422" y="75311"/>
                  </a:lnTo>
                  <a:lnTo>
                    <a:pt x="140471" y="85977"/>
                  </a:lnTo>
                  <a:lnTo>
                    <a:pt x="125730" y="121030"/>
                  </a:lnTo>
                  <a:lnTo>
                    <a:pt x="153044" y="148730"/>
                  </a:lnTo>
                  <a:lnTo>
                    <a:pt x="212344" y="138429"/>
                  </a:lnTo>
                  <a:lnTo>
                    <a:pt x="317500" y="122427"/>
                  </a:lnTo>
                  <a:lnTo>
                    <a:pt x="423925" y="108330"/>
                  </a:lnTo>
                  <a:lnTo>
                    <a:pt x="531495" y="96265"/>
                  </a:lnTo>
                  <a:lnTo>
                    <a:pt x="639952" y="86105"/>
                  </a:lnTo>
                  <a:lnTo>
                    <a:pt x="749046" y="77850"/>
                  </a:lnTo>
                  <a:lnTo>
                    <a:pt x="858647" y="71627"/>
                  </a:lnTo>
                  <a:lnTo>
                    <a:pt x="968756" y="67310"/>
                  </a:lnTo>
                  <a:lnTo>
                    <a:pt x="1078738" y="64642"/>
                  </a:lnTo>
                  <a:lnTo>
                    <a:pt x="2071229" y="64007"/>
                  </a:lnTo>
                  <a:lnTo>
                    <a:pt x="2049780" y="60705"/>
                  </a:lnTo>
                  <a:lnTo>
                    <a:pt x="1946656" y="46862"/>
                  </a:lnTo>
                  <a:lnTo>
                    <a:pt x="1841753" y="34798"/>
                  </a:lnTo>
                  <a:lnTo>
                    <a:pt x="1735455" y="24511"/>
                  </a:lnTo>
                  <a:lnTo>
                    <a:pt x="1627759" y="16001"/>
                  </a:lnTo>
                  <a:lnTo>
                    <a:pt x="1519047" y="9270"/>
                  </a:lnTo>
                  <a:lnTo>
                    <a:pt x="1409446" y="4317"/>
                  </a:lnTo>
                  <a:lnTo>
                    <a:pt x="1299210" y="1269"/>
                  </a:lnTo>
                  <a:lnTo>
                    <a:pt x="118846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7194168" y="1957781"/>
              <a:ext cx="451103" cy="47426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5966587" y="1246759"/>
              <a:ext cx="1564005" cy="924560"/>
            </a:xfrm>
            <a:custGeom>
              <a:avLst/>
              <a:gdLst/>
              <a:ahLst/>
              <a:cxnLst/>
              <a:rect l="l" t="t" r="r" b="b"/>
              <a:pathLst>
                <a:path w="1564004" h="924560">
                  <a:moveTo>
                    <a:pt x="1057542" y="64007"/>
                  </a:moveTo>
                  <a:lnTo>
                    <a:pt x="669416" y="64007"/>
                  </a:lnTo>
                  <a:lnTo>
                    <a:pt x="710057" y="64769"/>
                  </a:lnTo>
                  <a:lnTo>
                    <a:pt x="750315" y="66928"/>
                  </a:lnTo>
                  <a:lnTo>
                    <a:pt x="790702" y="70485"/>
                  </a:lnTo>
                  <a:lnTo>
                    <a:pt x="830961" y="75311"/>
                  </a:lnTo>
                  <a:lnTo>
                    <a:pt x="870585" y="81533"/>
                  </a:lnTo>
                  <a:lnTo>
                    <a:pt x="910082" y="89153"/>
                  </a:lnTo>
                  <a:lnTo>
                    <a:pt x="949070" y="98298"/>
                  </a:lnTo>
                  <a:lnTo>
                    <a:pt x="987679" y="108712"/>
                  </a:lnTo>
                  <a:lnTo>
                    <a:pt x="1025524" y="120523"/>
                  </a:lnTo>
                  <a:lnTo>
                    <a:pt x="1062736" y="133730"/>
                  </a:lnTo>
                  <a:lnTo>
                    <a:pt x="1099185" y="148336"/>
                  </a:lnTo>
                  <a:lnTo>
                    <a:pt x="1134871" y="164337"/>
                  </a:lnTo>
                  <a:lnTo>
                    <a:pt x="1169542" y="181737"/>
                  </a:lnTo>
                  <a:lnTo>
                    <a:pt x="1203324" y="200532"/>
                  </a:lnTo>
                  <a:lnTo>
                    <a:pt x="1256030" y="234187"/>
                  </a:lnTo>
                  <a:lnTo>
                    <a:pt x="1303655" y="270255"/>
                  </a:lnTo>
                  <a:lnTo>
                    <a:pt x="1346454" y="308482"/>
                  </a:lnTo>
                  <a:lnTo>
                    <a:pt x="1383918" y="348614"/>
                  </a:lnTo>
                  <a:lnTo>
                    <a:pt x="1416177" y="390398"/>
                  </a:lnTo>
                  <a:lnTo>
                    <a:pt x="1443228" y="433450"/>
                  </a:lnTo>
                  <a:lnTo>
                    <a:pt x="1464944" y="477392"/>
                  </a:lnTo>
                  <a:lnTo>
                    <a:pt x="1481455" y="522350"/>
                  </a:lnTo>
                  <a:lnTo>
                    <a:pt x="1492631" y="567943"/>
                  </a:lnTo>
                  <a:lnTo>
                    <a:pt x="1498599" y="613917"/>
                  </a:lnTo>
                  <a:lnTo>
                    <a:pt x="1499615" y="637158"/>
                  </a:lnTo>
                  <a:lnTo>
                    <a:pt x="1499235" y="660272"/>
                  </a:lnTo>
                  <a:lnTo>
                    <a:pt x="1494282" y="706627"/>
                  </a:lnTo>
                  <a:lnTo>
                    <a:pt x="1483867" y="752728"/>
                  </a:lnTo>
                  <a:lnTo>
                    <a:pt x="1467865" y="798829"/>
                  </a:lnTo>
                  <a:lnTo>
                    <a:pt x="1446148" y="844422"/>
                  </a:lnTo>
                  <a:lnTo>
                    <a:pt x="1418463" y="889380"/>
                  </a:lnTo>
                  <a:lnTo>
                    <a:pt x="1472184" y="924178"/>
                  </a:lnTo>
                  <a:lnTo>
                    <a:pt x="1503171" y="873378"/>
                  </a:lnTo>
                  <a:lnTo>
                    <a:pt x="1527810" y="821308"/>
                  </a:lnTo>
                  <a:lnTo>
                    <a:pt x="1545970" y="768476"/>
                  </a:lnTo>
                  <a:lnTo>
                    <a:pt x="1557782" y="714882"/>
                  </a:lnTo>
                  <a:lnTo>
                    <a:pt x="1563242" y="661161"/>
                  </a:lnTo>
                  <a:lnTo>
                    <a:pt x="1563496" y="634238"/>
                  </a:lnTo>
                  <a:lnTo>
                    <a:pt x="1562354" y="607567"/>
                  </a:lnTo>
                  <a:lnTo>
                    <a:pt x="1555241" y="554354"/>
                  </a:lnTo>
                  <a:lnTo>
                    <a:pt x="1542034" y="501903"/>
                  </a:lnTo>
                  <a:lnTo>
                    <a:pt x="1523111" y="450595"/>
                  </a:lnTo>
                  <a:lnTo>
                    <a:pt x="1498218" y="400557"/>
                  </a:lnTo>
                  <a:lnTo>
                    <a:pt x="1467739" y="352298"/>
                  </a:lnTo>
                  <a:lnTo>
                    <a:pt x="1431670" y="306069"/>
                  </a:lnTo>
                  <a:lnTo>
                    <a:pt x="1390141" y="261746"/>
                  </a:lnTo>
                  <a:lnTo>
                    <a:pt x="1343406" y="220090"/>
                  </a:lnTo>
                  <a:lnTo>
                    <a:pt x="1291463" y="180848"/>
                  </a:lnTo>
                  <a:lnTo>
                    <a:pt x="1234439" y="144525"/>
                  </a:lnTo>
                  <a:lnTo>
                    <a:pt x="1198117" y="124460"/>
                  </a:lnTo>
                  <a:lnTo>
                    <a:pt x="1161034" y="105917"/>
                  </a:lnTo>
                  <a:lnTo>
                    <a:pt x="1122934" y="88900"/>
                  </a:lnTo>
                  <a:lnTo>
                    <a:pt x="1084198" y="73405"/>
                  </a:lnTo>
                  <a:lnTo>
                    <a:pt x="1057542" y="64007"/>
                  </a:lnTo>
                  <a:close/>
                </a:path>
                <a:path w="1564004" h="924560">
                  <a:moveTo>
                    <a:pt x="100584" y="62483"/>
                  </a:moveTo>
                  <a:lnTo>
                    <a:pt x="0" y="252094"/>
                  </a:lnTo>
                  <a:lnTo>
                    <a:pt x="212089" y="218820"/>
                  </a:lnTo>
                  <a:lnTo>
                    <a:pt x="176705" y="205358"/>
                  </a:lnTo>
                  <a:lnTo>
                    <a:pt x="120523" y="205358"/>
                  </a:lnTo>
                  <a:lnTo>
                    <a:pt x="87884" y="150240"/>
                  </a:lnTo>
                  <a:lnTo>
                    <a:pt x="103100" y="141279"/>
                  </a:lnTo>
                  <a:lnTo>
                    <a:pt x="100584" y="62483"/>
                  </a:lnTo>
                  <a:close/>
                </a:path>
                <a:path w="1564004" h="924560">
                  <a:moveTo>
                    <a:pt x="103100" y="141279"/>
                  </a:moveTo>
                  <a:lnTo>
                    <a:pt x="87884" y="150240"/>
                  </a:lnTo>
                  <a:lnTo>
                    <a:pt x="120523" y="205358"/>
                  </a:lnTo>
                  <a:lnTo>
                    <a:pt x="141224" y="193039"/>
                  </a:lnTo>
                  <a:lnTo>
                    <a:pt x="142507" y="192348"/>
                  </a:lnTo>
                  <a:lnTo>
                    <a:pt x="104266" y="177800"/>
                  </a:lnTo>
                  <a:lnTo>
                    <a:pt x="103100" y="141279"/>
                  </a:lnTo>
                  <a:close/>
                </a:path>
                <a:path w="1564004" h="924560">
                  <a:moveTo>
                    <a:pt x="142507" y="192348"/>
                  </a:moveTo>
                  <a:lnTo>
                    <a:pt x="141224" y="193039"/>
                  </a:lnTo>
                  <a:lnTo>
                    <a:pt x="120523" y="205358"/>
                  </a:lnTo>
                  <a:lnTo>
                    <a:pt x="176705" y="205358"/>
                  </a:lnTo>
                  <a:lnTo>
                    <a:pt x="142507" y="192348"/>
                  </a:lnTo>
                  <a:close/>
                </a:path>
                <a:path w="1564004" h="924560">
                  <a:moveTo>
                    <a:pt x="668528" y="0"/>
                  </a:moveTo>
                  <a:lnTo>
                    <a:pt x="625983" y="635"/>
                  </a:lnTo>
                  <a:lnTo>
                    <a:pt x="583438" y="2666"/>
                  </a:lnTo>
                  <a:lnTo>
                    <a:pt x="541146" y="6223"/>
                  </a:lnTo>
                  <a:lnTo>
                    <a:pt x="498983" y="11049"/>
                  </a:lnTo>
                  <a:lnTo>
                    <a:pt x="457073" y="17399"/>
                  </a:lnTo>
                  <a:lnTo>
                    <a:pt x="415925" y="25273"/>
                  </a:lnTo>
                  <a:lnTo>
                    <a:pt x="374903" y="34416"/>
                  </a:lnTo>
                  <a:lnTo>
                    <a:pt x="334645" y="44957"/>
                  </a:lnTo>
                  <a:lnTo>
                    <a:pt x="295021" y="56895"/>
                  </a:lnTo>
                  <a:lnTo>
                    <a:pt x="256032" y="70357"/>
                  </a:lnTo>
                  <a:lnTo>
                    <a:pt x="217677" y="85089"/>
                  </a:lnTo>
                  <a:lnTo>
                    <a:pt x="180466" y="101345"/>
                  </a:lnTo>
                  <a:lnTo>
                    <a:pt x="144017" y="118999"/>
                  </a:lnTo>
                  <a:lnTo>
                    <a:pt x="108585" y="138049"/>
                  </a:lnTo>
                  <a:lnTo>
                    <a:pt x="103100" y="141279"/>
                  </a:lnTo>
                  <a:lnTo>
                    <a:pt x="104266" y="177800"/>
                  </a:lnTo>
                  <a:lnTo>
                    <a:pt x="142507" y="192348"/>
                  </a:lnTo>
                  <a:lnTo>
                    <a:pt x="174243" y="175260"/>
                  </a:lnTo>
                  <a:lnTo>
                    <a:pt x="208279" y="159003"/>
                  </a:lnTo>
                  <a:lnTo>
                    <a:pt x="243204" y="143763"/>
                  </a:lnTo>
                  <a:lnTo>
                    <a:pt x="279018" y="130048"/>
                  </a:lnTo>
                  <a:lnTo>
                    <a:pt x="315722" y="117475"/>
                  </a:lnTo>
                  <a:lnTo>
                    <a:pt x="353187" y="106299"/>
                  </a:lnTo>
                  <a:lnTo>
                    <a:pt x="391160" y="96265"/>
                  </a:lnTo>
                  <a:lnTo>
                    <a:pt x="429767" y="87629"/>
                  </a:lnTo>
                  <a:lnTo>
                    <a:pt x="469011" y="80263"/>
                  </a:lnTo>
                  <a:lnTo>
                    <a:pt x="508508" y="74421"/>
                  </a:lnTo>
                  <a:lnTo>
                    <a:pt x="548513" y="69723"/>
                  </a:lnTo>
                  <a:lnTo>
                    <a:pt x="588644" y="66420"/>
                  </a:lnTo>
                  <a:lnTo>
                    <a:pt x="629031" y="64515"/>
                  </a:lnTo>
                  <a:lnTo>
                    <a:pt x="669416" y="64007"/>
                  </a:lnTo>
                  <a:lnTo>
                    <a:pt x="1057542" y="64007"/>
                  </a:lnTo>
                  <a:lnTo>
                    <a:pt x="1044574" y="59436"/>
                  </a:lnTo>
                  <a:lnTo>
                    <a:pt x="1004315" y="46862"/>
                  </a:lnTo>
                  <a:lnTo>
                    <a:pt x="963548" y="35940"/>
                  </a:lnTo>
                  <a:lnTo>
                    <a:pt x="922273" y="26415"/>
                  </a:lnTo>
                  <a:lnTo>
                    <a:pt x="880617" y="18414"/>
                  </a:lnTo>
                  <a:lnTo>
                    <a:pt x="838581" y="11683"/>
                  </a:lnTo>
                  <a:lnTo>
                    <a:pt x="796289" y="6603"/>
                  </a:lnTo>
                  <a:lnTo>
                    <a:pt x="753744" y="2920"/>
                  </a:lnTo>
                  <a:lnTo>
                    <a:pt x="711199" y="762"/>
                  </a:lnTo>
                  <a:lnTo>
                    <a:pt x="6685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617207" y="2279904"/>
              <a:ext cx="513588" cy="52730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4356481" y="2357501"/>
              <a:ext cx="3326129" cy="1022350"/>
            </a:xfrm>
            <a:custGeom>
              <a:avLst/>
              <a:gdLst/>
              <a:ahLst/>
              <a:cxnLst/>
              <a:rect l="l" t="t" r="r" b="b"/>
              <a:pathLst>
                <a:path w="3326129" h="1022350">
                  <a:moveTo>
                    <a:pt x="201803" y="831596"/>
                  </a:moveTo>
                  <a:lnTo>
                    <a:pt x="0" y="904875"/>
                  </a:lnTo>
                  <a:lnTo>
                    <a:pt x="179832" y="1022350"/>
                  </a:lnTo>
                  <a:lnTo>
                    <a:pt x="144648" y="953598"/>
                  </a:lnTo>
                  <a:lnTo>
                    <a:pt x="123952" y="951484"/>
                  </a:lnTo>
                  <a:lnTo>
                    <a:pt x="130429" y="887730"/>
                  </a:lnTo>
                  <a:lnTo>
                    <a:pt x="154255" y="887730"/>
                  </a:lnTo>
                  <a:lnTo>
                    <a:pt x="201803" y="831596"/>
                  </a:lnTo>
                  <a:close/>
                </a:path>
                <a:path w="3326129" h="1022350">
                  <a:moveTo>
                    <a:pt x="152357" y="889970"/>
                  </a:moveTo>
                  <a:lnTo>
                    <a:pt x="127254" y="919607"/>
                  </a:lnTo>
                  <a:lnTo>
                    <a:pt x="144648" y="953598"/>
                  </a:lnTo>
                  <a:lnTo>
                    <a:pt x="212217" y="960501"/>
                  </a:lnTo>
                  <a:lnTo>
                    <a:pt x="432181" y="978281"/>
                  </a:lnTo>
                  <a:lnTo>
                    <a:pt x="654812" y="989965"/>
                  </a:lnTo>
                  <a:lnTo>
                    <a:pt x="878205" y="996061"/>
                  </a:lnTo>
                  <a:lnTo>
                    <a:pt x="1101090" y="996442"/>
                  </a:lnTo>
                  <a:lnTo>
                    <a:pt x="1321816" y="991235"/>
                  </a:lnTo>
                  <a:lnTo>
                    <a:pt x="1538732" y="980694"/>
                  </a:lnTo>
                  <a:lnTo>
                    <a:pt x="1645539" y="973455"/>
                  </a:lnTo>
                  <a:lnTo>
                    <a:pt x="1750695" y="964946"/>
                  </a:lnTo>
                  <a:lnTo>
                    <a:pt x="1854073" y="955040"/>
                  </a:lnTo>
                  <a:lnTo>
                    <a:pt x="1955546" y="943991"/>
                  </a:lnTo>
                  <a:lnTo>
                    <a:pt x="2048955" y="932434"/>
                  </a:lnTo>
                  <a:lnTo>
                    <a:pt x="1101217" y="932434"/>
                  </a:lnTo>
                  <a:lnTo>
                    <a:pt x="879983" y="932053"/>
                  </a:lnTo>
                  <a:lnTo>
                    <a:pt x="658241" y="926084"/>
                  </a:lnTo>
                  <a:lnTo>
                    <a:pt x="437388" y="914400"/>
                  </a:lnTo>
                  <a:lnTo>
                    <a:pt x="218694" y="896747"/>
                  </a:lnTo>
                  <a:lnTo>
                    <a:pt x="152357" y="889970"/>
                  </a:lnTo>
                  <a:close/>
                </a:path>
                <a:path w="3326129" h="1022350">
                  <a:moveTo>
                    <a:pt x="130429" y="887730"/>
                  </a:moveTo>
                  <a:lnTo>
                    <a:pt x="123952" y="951484"/>
                  </a:lnTo>
                  <a:lnTo>
                    <a:pt x="144648" y="953598"/>
                  </a:lnTo>
                  <a:lnTo>
                    <a:pt x="127254" y="919607"/>
                  </a:lnTo>
                  <a:lnTo>
                    <a:pt x="152357" y="889970"/>
                  </a:lnTo>
                  <a:lnTo>
                    <a:pt x="130429" y="887730"/>
                  </a:lnTo>
                  <a:close/>
                </a:path>
                <a:path w="3326129" h="1022350">
                  <a:moveTo>
                    <a:pt x="2869438" y="0"/>
                  </a:moveTo>
                  <a:lnTo>
                    <a:pt x="2847594" y="60198"/>
                  </a:lnTo>
                  <a:lnTo>
                    <a:pt x="2870200" y="68325"/>
                  </a:lnTo>
                  <a:lnTo>
                    <a:pt x="2892171" y="76581"/>
                  </a:lnTo>
                  <a:lnTo>
                    <a:pt x="2934335" y="93344"/>
                  </a:lnTo>
                  <a:lnTo>
                    <a:pt x="2973832" y="110362"/>
                  </a:lnTo>
                  <a:lnTo>
                    <a:pt x="3010916" y="127507"/>
                  </a:lnTo>
                  <a:lnTo>
                    <a:pt x="3045460" y="144780"/>
                  </a:lnTo>
                  <a:lnTo>
                    <a:pt x="3092323" y="171069"/>
                  </a:lnTo>
                  <a:lnTo>
                    <a:pt x="3133471" y="197612"/>
                  </a:lnTo>
                  <a:lnTo>
                    <a:pt x="3168650" y="224155"/>
                  </a:lnTo>
                  <a:lnTo>
                    <a:pt x="3198114" y="250571"/>
                  </a:lnTo>
                  <a:lnTo>
                    <a:pt x="3228086" y="284988"/>
                  </a:lnTo>
                  <a:lnTo>
                    <a:pt x="3248279" y="318262"/>
                  </a:lnTo>
                  <a:lnTo>
                    <a:pt x="3260725" y="358140"/>
                  </a:lnTo>
                  <a:lnTo>
                    <a:pt x="3261995" y="373888"/>
                  </a:lnTo>
                  <a:lnTo>
                    <a:pt x="3261868" y="381507"/>
                  </a:lnTo>
                  <a:lnTo>
                    <a:pt x="3253486" y="421131"/>
                  </a:lnTo>
                  <a:lnTo>
                    <a:pt x="3230499" y="463423"/>
                  </a:lnTo>
                  <a:lnTo>
                    <a:pt x="3200780" y="498475"/>
                  </a:lnTo>
                  <a:lnTo>
                    <a:pt x="3171571" y="525272"/>
                  </a:lnTo>
                  <a:lnTo>
                    <a:pt x="3135884" y="552323"/>
                  </a:lnTo>
                  <a:lnTo>
                    <a:pt x="3094354" y="579374"/>
                  </a:lnTo>
                  <a:lnTo>
                    <a:pt x="3046984" y="606044"/>
                  </a:lnTo>
                  <a:lnTo>
                    <a:pt x="2993898" y="632206"/>
                  </a:lnTo>
                  <a:lnTo>
                    <a:pt x="2936113" y="657606"/>
                  </a:lnTo>
                  <a:lnTo>
                    <a:pt x="2873755" y="682117"/>
                  </a:lnTo>
                  <a:lnTo>
                    <a:pt x="2807080" y="705485"/>
                  </a:lnTo>
                  <a:lnTo>
                    <a:pt x="2736342" y="728091"/>
                  </a:lnTo>
                  <a:lnTo>
                    <a:pt x="2661666" y="749426"/>
                  </a:lnTo>
                  <a:lnTo>
                    <a:pt x="2583307" y="769747"/>
                  </a:lnTo>
                  <a:lnTo>
                    <a:pt x="2501519" y="789051"/>
                  </a:lnTo>
                  <a:lnTo>
                    <a:pt x="2416429" y="807085"/>
                  </a:lnTo>
                  <a:lnTo>
                    <a:pt x="2328291" y="824103"/>
                  </a:lnTo>
                  <a:lnTo>
                    <a:pt x="2237232" y="839978"/>
                  </a:lnTo>
                  <a:lnTo>
                    <a:pt x="2143379" y="854582"/>
                  </a:lnTo>
                  <a:lnTo>
                    <a:pt x="2047240" y="868044"/>
                  </a:lnTo>
                  <a:lnTo>
                    <a:pt x="1948688" y="880363"/>
                  </a:lnTo>
                  <a:lnTo>
                    <a:pt x="1847977" y="891286"/>
                  </a:lnTo>
                  <a:lnTo>
                    <a:pt x="1745488" y="901065"/>
                  </a:lnTo>
                  <a:lnTo>
                    <a:pt x="1641221" y="909574"/>
                  </a:lnTo>
                  <a:lnTo>
                    <a:pt x="1535684" y="916813"/>
                  </a:lnTo>
                  <a:lnTo>
                    <a:pt x="1320292" y="927354"/>
                  </a:lnTo>
                  <a:lnTo>
                    <a:pt x="1101217" y="932434"/>
                  </a:lnTo>
                  <a:lnTo>
                    <a:pt x="2048955" y="932434"/>
                  </a:lnTo>
                  <a:lnTo>
                    <a:pt x="2152269" y="918082"/>
                  </a:lnTo>
                  <a:lnTo>
                    <a:pt x="2247138" y="903224"/>
                  </a:lnTo>
                  <a:lnTo>
                    <a:pt x="2339213" y="887222"/>
                  </a:lnTo>
                  <a:lnTo>
                    <a:pt x="2428621" y="869950"/>
                  </a:lnTo>
                  <a:lnTo>
                    <a:pt x="2514854" y="851662"/>
                  </a:lnTo>
                  <a:lnTo>
                    <a:pt x="2598039" y="832104"/>
                  </a:lnTo>
                  <a:lnTo>
                    <a:pt x="2677795" y="811403"/>
                  </a:lnTo>
                  <a:lnTo>
                    <a:pt x="2753995" y="789559"/>
                  </a:lnTo>
                  <a:lnTo>
                    <a:pt x="2826512" y="766572"/>
                  </a:lnTo>
                  <a:lnTo>
                    <a:pt x="2894965" y="742569"/>
                  </a:lnTo>
                  <a:lnTo>
                    <a:pt x="2959480" y="717296"/>
                  </a:lnTo>
                  <a:lnTo>
                    <a:pt x="3019679" y="690880"/>
                  </a:lnTo>
                  <a:lnTo>
                    <a:pt x="3075432" y="663321"/>
                  </a:lnTo>
                  <a:lnTo>
                    <a:pt x="3110357" y="644144"/>
                  </a:lnTo>
                  <a:lnTo>
                    <a:pt x="3157601" y="615061"/>
                  </a:lnTo>
                  <a:lnTo>
                    <a:pt x="3199003" y="585216"/>
                  </a:lnTo>
                  <a:lnTo>
                    <a:pt x="3234817" y="554736"/>
                  </a:lnTo>
                  <a:lnTo>
                    <a:pt x="3264916" y="523113"/>
                  </a:lnTo>
                  <a:lnTo>
                    <a:pt x="3289300" y="490728"/>
                  </a:lnTo>
                  <a:lnTo>
                    <a:pt x="3307842" y="457073"/>
                  </a:lnTo>
                  <a:lnTo>
                    <a:pt x="3322701" y="410844"/>
                  </a:lnTo>
                  <a:lnTo>
                    <a:pt x="3325965" y="373888"/>
                  </a:lnTo>
                  <a:lnTo>
                    <a:pt x="3325622" y="363347"/>
                  </a:lnTo>
                  <a:lnTo>
                    <a:pt x="3316224" y="316103"/>
                  </a:lnTo>
                  <a:lnTo>
                    <a:pt x="3295142" y="270382"/>
                  </a:lnTo>
                  <a:lnTo>
                    <a:pt x="3272536" y="237744"/>
                  </a:lnTo>
                  <a:lnTo>
                    <a:pt x="3243961" y="205994"/>
                  </a:lnTo>
                  <a:lnTo>
                    <a:pt x="3210052" y="175260"/>
                  </a:lnTo>
                  <a:lnTo>
                    <a:pt x="3170554" y="145542"/>
                  </a:lnTo>
                  <a:lnTo>
                    <a:pt x="3125851" y="116586"/>
                  </a:lnTo>
                  <a:lnTo>
                    <a:pt x="3075686" y="88392"/>
                  </a:lnTo>
                  <a:lnTo>
                    <a:pt x="3039237" y="70104"/>
                  </a:lnTo>
                  <a:lnTo>
                    <a:pt x="3000375" y="52069"/>
                  </a:lnTo>
                  <a:lnTo>
                    <a:pt x="2937637" y="25654"/>
                  </a:lnTo>
                  <a:lnTo>
                    <a:pt x="2915539" y="17018"/>
                  </a:lnTo>
                  <a:lnTo>
                    <a:pt x="2869438" y="0"/>
                  </a:lnTo>
                  <a:close/>
                </a:path>
                <a:path w="3326129" h="1022350">
                  <a:moveTo>
                    <a:pt x="154255" y="887730"/>
                  </a:moveTo>
                  <a:lnTo>
                    <a:pt x="130429" y="887730"/>
                  </a:lnTo>
                  <a:lnTo>
                    <a:pt x="152357" y="889970"/>
                  </a:lnTo>
                  <a:lnTo>
                    <a:pt x="154255" y="8877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2456052" y="2641041"/>
              <a:ext cx="1249133" cy="2075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812284" y="3492331"/>
            <a:ext cx="182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Cambria Math"/>
                <a:cs typeface="Cambria Math"/>
              </a:rPr>
              <a:t>𝝰</a:t>
            </a:r>
            <a:endParaRPr sz="1867">
              <a:latin typeface="Cambria Math"/>
              <a:cs typeface="Cambria Math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977554" y="3521389"/>
            <a:ext cx="697653" cy="317500"/>
            <a:chOff x="3733165" y="2641041"/>
            <a:chExt cx="523240" cy="238125"/>
          </a:xfrm>
        </p:grpSpPr>
        <p:sp>
          <p:nvSpPr>
            <p:cNvPr id="88" name="object 88"/>
            <p:cNvSpPr/>
            <p:nvPr/>
          </p:nvSpPr>
          <p:spPr>
            <a:xfrm>
              <a:off x="3733165" y="2641041"/>
              <a:ext cx="198120" cy="2075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3832225" y="2740151"/>
              <a:ext cx="214884" cy="13868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022725" y="2641041"/>
              <a:ext cx="233629" cy="20756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5554471" y="3492331"/>
            <a:ext cx="164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alibri"/>
                <a:cs typeface="Calibri"/>
              </a:rPr>
              <a:t>β</a:t>
            </a:r>
            <a:endParaRPr sz="1867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701453" y="1373226"/>
            <a:ext cx="6302587" cy="3858260"/>
            <a:chOff x="4276090" y="1029919"/>
            <a:chExt cx="4726940" cy="2893695"/>
          </a:xfrm>
        </p:grpSpPr>
        <p:sp>
          <p:nvSpPr>
            <p:cNvPr id="93" name="object 93"/>
            <p:cNvSpPr/>
            <p:nvPr/>
          </p:nvSpPr>
          <p:spPr>
            <a:xfrm>
              <a:off x="4276090" y="2641041"/>
              <a:ext cx="198120" cy="2075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4375150" y="2740152"/>
              <a:ext cx="161544" cy="13868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5042662" y="3502787"/>
              <a:ext cx="3960114" cy="20726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5042662" y="3716121"/>
              <a:ext cx="3544697" cy="20726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7641082" y="1508759"/>
              <a:ext cx="512064" cy="20726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7641082" y="1722120"/>
              <a:ext cx="819912" cy="20726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7641082" y="1935480"/>
              <a:ext cx="198120" cy="2072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740142" y="2034539"/>
              <a:ext cx="161544" cy="13868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482084" y="1029919"/>
              <a:ext cx="1249464" cy="2075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513996" y="1344100"/>
            <a:ext cx="16086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Calibri"/>
                <a:cs typeface="Calibri"/>
              </a:rPr>
              <a:t>β</a:t>
            </a:r>
            <a:endParaRPr sz="1867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7656914" y="1373226"/>
            <a:ext cx="347980" cy="317500"/>
            <a:chOff x="5742685" y="1029919"/>
            <a:chExt cx="260985" cy="238125"/>
          </a:xfrm>
        </p:grpSpPr>
        <p:sp>
          <p:nvSpPr>
            <p:cNvPr id="104" name="object 104"/>
            <p:cNvSpPr/>
            <p:nvPr/>
          </p:nvSpPr>
          <p:spPr>
            <a:xfrm>
              <a:off x="5742685" y="1029919"/>
              <a:ext cx="198120" cy="2075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841745" y="1128979"/>
              <a:ext cx="161544" cy="1389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348827" y="1407837"/>
            <a:ext cx="153247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0559" y="1441129"/>
            <a:ext cx="5356013" cy="1616287"/>
            <a:chOff x="502919" y="1080846"/>
            <a:chExt cx="4017010" cy="1212215"/>
          </a:xfrm>
        </p:grpSpPr>
        <p:sp>
          <p:nvSpPr>
            <p:cNvPr id="9" name="object 9"/>
            <p:cNvSpPr/>
            <p:nvPr/>
          </p:nvSpPr>
          <p:spPr>
            <a:xfrm>
              <a:off x="502919" y="1080846"/>
              <a:ext cx="2194560" cy="2974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81909" y="1080846"/>
              <a:ext cx="491744" cy="2974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17774" y="1080846"/>
              <a:ext cx="1035900" cy="2974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2919" y="1385951"/>
              <a:ext cx="3993641" cy="2971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2919" y="1690751"/>
              <a:ext cx="4016629" cy="2971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2919" y="1995551"/>
              <a:ext cx="596265" cy="2971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65761" y="267818"/>
            <a:ext cx="9033087" cy="443653"/>
            <a:chOff x="274320" y="200863"/>
            <a:chExt cx="6774815" cy="332740"/>
          </a:xfrm>
        </p:grpSpPr>
        <p:sp>
          <p:nvSpPr>
            <p:cNvPr id="16" name="object 16"/>
            <p:cNvSpPr/>
            <p:nvPr/>
          </p:nvSpPr>
          <p:spPr>
            <a:xfrm>
              <a:off x="274320" y="200863"/>
              <a:ext cx="5006340" cy="332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33721" y="200863"/>
              <a:ext cx="225551" cy="3325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246497" y="200863"/>
              <a:ext cx="1802256" cy="3325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177280" y="950976"/>
            <a:ext cx="5317913" cy="5439833"/>
            <a:chOff x="4632959" y="713231"/>
            <a:chExt cx="3988435" cy="4079875"/>
          </a:xfrm>
        </p:grpSpPr>
        <p:sp>
          <p:nvSpPr>
            <p:cNvPr id="20" name="object 20"/>
            <p:cNvSpPr/>
            <p:nvPr/>
          </p:nvSpPr>
          <p:spPr>
            <a:xfrm>
              <a:off x="4651247" y="731519"/>
              <a:ext cx="2628900" cy="40614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280147" y="731519"/>
              <a:ext cx="1341120" cy="40096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652009" y="732281"/>
              <a:ext cx="1344295" cy="4010025"/>
            </a:xfrm>
            <a:custGeom>
              <a:avLst/>
              <a:gdLst/>
              <a:ahLst/>
              <a:cxnLst/>
              <a:rect l="l" t="t" r="r" b="b"/>
              <a:pathLst>
                <a:path w="1344295" h="4010025">
                  <a:moveTo>
                    <a:pt x="0" y="4009644"/>
                  </a:moveTo>
                  <a:lnTo>
                    <a:pt x="1344167" y="4009644"/>
                  </a:lnTo>
                  <a:lnTo>
                    <a:pt x="1344167" y="0"/>
                  </a:lnTo>
                  <a:lnTo>
                    <a:pt x="0" y="0"/>
                  </a:lnTo>
                  <a:lnTo>
                    <a:pt x="0" y="40096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365761" y="44298"/>
            <a:ext cx="9012767" cy="891540"/>
            <a:chOff x="274320" y="33223"/>
            <a:chExt cx="6759575" cy="668655"/>
          </a:xfrm>
        </p:grpSpPr>
        <p:sp>
          <p:nvSpPr>
            <p:cNvPr id="8" name="object 8"/>
            <p:cNvSpPr/>
            <p:nvPr/>
          </p:nvSpPr>
          <p:spPr>
            <a:xfrm>
              <a:off x="274320" y="33223"/>
              <a:ext cx="6759448" cy="3325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369062"/>
              <a:ext cx="5411851" cy="3322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/>
          <p:nvPr/>
        </p:nvSpPr>
        <p:spPr>
          <a:xfrm>
            <a:off x="896535" y="2088897"/>
            <a:ext cx="2655485" cy="41777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3590543" y="2092959"/>
            <a:ext cx="7200053" cy="4188460"/>
            <a:chOff x="2692907" y="1569719"/>
            <a:chExt cx="5400040" cy="3141345"/>
          </a:xfrm>
        </p:grpSpPr>
        <p:sp>
          <p:nvSpPr>
            <p:cNvPr id="12" name="object 12"/>
            <p:cNvSpPr/>
            <p:nvPr/>
          </p:nvSpPr>
          <p:spPr>
            <a:xfrm>
              <a:off x="4703063" y="1575815"/>
              <a:ext cx="1624583" cy="16733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681727" y="3259836"/>
              <a:ext cx="1645920" cy="14508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92907" y="1569719"/>
              <a:ext cx="1999488" cy="313029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6123" y="3214115"/>
              <a:ext cx="1766316" cy="14965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348983" y="1571243"/>
              <a:ext cx="1717548" cy="16367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81888" y="1216830"/>
            <a:ext cx="2372360" cy="640079"/>
            <a:chOff x="661416" y="912622"/>
            <a:chExt cx="1779270" cy="480059"/>
          </a:xfrm>
        </p:grpSpPr>
        <p:sp>
          <p:nvSpPr>
            <p:cNvPr id="18" name="object 18"/>
            <p:cNvSpPr/>
            <p:nvPr/>
          </p:nvSpPr>
          <p:spPr>
            <a:xfrm>
              <a:off x="661416" y="912622"/>
              <a:ext cx="978979" cy="2362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61416" y="1156462"/>
              <a:ext cx="1779143" cy="2362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627459" y="1271693"/>
            <a:ext cx="1602740" cy="640079"/>
            <a:chOff x="2720594" y="953769"/>
            <a:chExt cx="1202055" cy="480059"/>
          </a:xfrm>
        </p:grpSpPr>
        <p:sp>
          <p:nvSpPr>
            <p:cNvPr id="21" name="object 21"/>
            <p:cNvSpPr/>
            <p:nvPr/>
          </p:nvSpPr>
          <p:spPr>
            <a:xfrm>
              <a:off x="2720594" y="953769"/>
              <a:ext cx="740664" cy="23622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720594" y="1197609"/>
              <a:ext cx="1202016" cy="2362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229772" y="1216830"/>
            <a:ext cx="1899920" cy="640079"/>
            <a:chOff x="4672329" y="912622"/>
            <a:chExt cx="1424940" cy="480059"/>
          </a:xfrm>
        </p:grpSpPr>
        <p:sp>
          <p:nvSpPr>
            <p:cNvPr id="24" name="object 24"/>
            <p:cNvSpPr/>
            <p:nvPr/>
          </p:nvSpPr>
          <p:spPr>
            <a:xfrm>
              <a:off x="4672329" y="912622"/>
              <a:ext cx="953262" cy="2362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672329" y="1156462"/>
              <a:ext cx="1424939" cy="2362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489356" y="1172126"/>
            <a:ext cx="2722880" cy="640079"/>
            <a:chOff x="6367017" y="879094"/>
            <a:chExt cx="2042160" cy="480059"/>
          </a:xfrm>
        </p:grpSpPr>
        <p:sp>
          <p:nvSpPr>
            <p:cNvPr id="27" name="object 27"/>
            <p:cNvSpPr/>
            <p:nvPr/>
          </p:nvSpPr>
          <p:spPr>
            <a:xfrm>
              <a:off x="6367017" y="879094"/>
              <a:ext cx="1105077" cy="23622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367017" y="1122934"/>
              <a:ext cx="2042160" cy="23622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365760" y="267818"/>
            <a:ext cx="8680027" cy="443653"/>
            <a:chOff x="274320" y="200863"/>
            <a:chExt cx="6510020" cy="332740"/>
          </a:xfrm>
        </p:grpSpPr>
        <p:sp>
          <p:nvSpPr>
            <p:cNvPr id="8" name="object 8"/>
            <p:cNvSpPr/>
            <p:nvPr/>
          </p:nvSpPr>
          <p:spPr>
            <a:xfrm>
              <a:off x="274320" y="200863"/>
              <a:ext cx="1799970" cy="3325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935734" y="200863"/>
              <a:ext cx="280416" cy="3325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2142" y="200863"/>
              <a:ext cx="4632198" cy="3325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37260" y="1128607"/>
            <a:ext cx="3706707" cy="965200"/>
            <a:chOff x="402945" y="846455"/>
            <a:chExt cx="2780030" cy="723900"/>
          </a:xfrm>
        </p:grpSpPr>
        <p:sp>
          <p:nvSpPr>
            <p:cNvPr id="12" name="object 12"/>
            <p:cNvSpPr/>
            <p:nvPr/>
          </p:nvSpPr>
          <p:spPr>
            <a:xfrm>
              <a:off x="402945" y="846455"/>
              <a:ext cx="2716657" cy="2362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945" y="1090295"/>
              <a:ext cx="2779776" cy="2362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945" y="1333830"/>
              <a:ext cx="2024888" cy="2365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37260" y="2303441"/>
            <a:ext cx="4091093" cy="847513"/>
            <a:chOff x="402945" y="1727580"/>
            <a:chExt cx="3068320" cy="635635"/>
          </a:xfrm>
        </p:grpSpPr>
        <p:sp>
          <p:nvSpPr>
            <p:cNvPr id="16" name="object 16"/>
            <p:cNvSpPr/>
            <p:nvPr/>
          </p:nvSpPr>
          <p:spPr>
            <a:xfrm>
              <a:off x="402945" y="1727580"/>
              <a:ext cx="1837308" cy="2087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0397" y="1727580"/>
              <a:ext cx="140207" cy="2087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230500" y="1727580"/>
              <a:ext cx="1240764" cy="2087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02945" y="1940940"/>
              <a:ext cx="2850133" cy="2087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02945" y="2154300"/>
              <a:ext cx="2641600" cy="20878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37260" y="3256956"/>
            <a:ext cx="4158827" cy="323427"/>
            <a:chOff x="402945" y="2442717"/>
            <a:chExt cx="3119120" cy="242570"/>
          </a:xfrm>
        </p:grpSpPr>
        <p:sp>
          <p:nvSpPr>
            <p:cNvPr id="22" name="object 22"/>
            <p:cNvSpPr/>
            <p:nvPr/>
          </p:nvSpPr>
          <p:spPr>
            <a:xfrm>
              <a:off x="402945" y="2442717"/>
              <a:ext cx="775208" cy="24231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7409" y="2447289"/>
              <a:ext cx="615188" cy="2362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594739" y="2442717"/>
              <a:ext cx="777341" cy="24231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60981" y="2447289"/>
              <a:ext cx="379983" cy="23621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545969" y="2445765"/>
              <a:ext cx="975550" cy="237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37261" y="3683676"/>
            <a:ext cx="2542540" cy="323427"/>
            <a:chOff x="402945" y="2762757"/>
            <a:chExt cx="1906905" cy="242570"/>
          </a:xfrm>
        </p:grpSpPr>
        <p:sp>
          <p:nvSpPr>
            <p:cNvPr id="28" name="object 28"/>
            <p:cNvSpPr/>
            <p:nvPr/>
          </p:nvSpPr>
          <p:spPr>
            <a:xfrm>
              <a:off x="402945" y="2762757"/>
              <a:ext cx="727862" cy="24231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7409" y="2767329"/>
              <a:ext cx="342900" cy="23621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3947" y="2765805"/>
              <a:ext cx="955319" cy="23774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37261" y="4110397"/>
            <a:ext cx="3194473" cy="323427"/>
            <a:chOff x="402945" y="3082798"/>
            <a:chExt cx="2395855" cy="242570"/>
          </a:xfrm>
        </p:grpSpPr>
        <p:sp>
          <p:nvSpPr>
            <p:cNvPr id="32" name="object 32"/>
            <p:cNvSpPr/>
            <p:nvPr/>
          </p:nvSpPr>
          <p:spPr>
            <a:xfrm>
              <a:off x="402945" y="3082798"/>
              <a:ext cx="243839" cy="24231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24865" y="3082798"/>
              <a:ext cx="651052" cy="24231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7409" y="3087370"/>
              <a:ext cx="382016" cy="23621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3947" y="3085846"/>
              <a:ext cx="1444625" cy="23774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53492" y="4761313"/>
            <a:ext cx="3793913" cy="1420707"/>
            <a:chOff x="490118" y="3570985"/>
            <a:chExt cx="2845435" cy="1065530"/>
          </a:xfrm>
        </p:grpSpPr>
        <p:sp>
          <p:nvSpPr>
            <p:cNvPr id="37" name="object 37"/>
            <p:cNvSpPr/>
            <p:nvPr/>
          </p:nvSpPr>
          <p:spPr>
            <a:xfrm>
              <a:off x="490118" y="3570985"/>
              <a:ext cx="836853" cy="21335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250899" y="3575557"/>
              <a:ext cx="719328" cy="20726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880362" y="3575557"/>
              <a:ext cx="650748" cy="20726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438145" y="3575557"/>
              <a:ext cx="847001" cy="20726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90118" y="3788968"/>
              <a:ext cx="2627757" cy="20726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90118" y="4002328"/>
              <a:ext cx="1806702" cy="20726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6497" y="4002328"/>
              <a:ext cx="140207" cy="20726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276601" y="4002328"/>
              <a:ext cx="1058621" cy="20726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90118" y="4215688"/>
              <a:ext cx="2336292" cy="20726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90118" y="4428743"/>
              <a:ext cx="903097" cy="20756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318006" y="4427219"/>
              <a:ext cx="1132586" cy="20909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3469" y="4428743"/>
              <a:ext cx="615175" cy="20756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9" name="object 49"/>
          <p:cNvSpPr/>
          <p:nvPr/>
        </p:nvSpPr>
        <p:spPr>
          <a:xfrm>
            <a:off x="4702047" y="975359"/>
            <a:ext cx="6884416" cy="528726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670559" y="1441129"/>
            <a:ext cx="9797627" cy="803487"/>
            <a:chOff x="502919" y="1080846"/>
            <a:chExt cx="7348220" cy="602615"/>
          </a:xfrm>
        </p:grpSpPr>
        <p:sp>
          <p:nvSpPr>
            <p:cNvPr id="8" name="object 8"/>
            <p:cNvSpPr/>
            <p:nvPr/>
          </p:nvSpPr>
          <p:spPr>
            <a:xfrm>
              <a:off x="502919" y="1080846"/>
              <a:ext cx="7348093" cy="2974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02919" y="1385951"/>
              <a:ext cx="3509517" cy="297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1406" y="1379855"/>
              <a:ext cx="2709798" cy="3032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8827" y="1407836"/>
            <a:ext cx="762847" cy="291143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3467">
              <a:latin typeface="Arial"/>
              <a:cs typeface="Arial"/>
            </a:endParaRPr>
          </a:p>
          <a:p>
            <a:pPr marR="6773" algn="r"/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R="6773" algn="r">
              <a:spcBef>
                <a:spcPts val="800"/>
              </a:spcBef>
            </a:pPr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R="6773" algn="r">
              <a:spcBef>
                <a:spcPts val="807"/>
              </a:spcBef>
            </a:pPr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  <a:p>
            <a:pPr marR="6773" algn="r">
              <a:spcBef>
                <a:spcPts val="800"/>
              </a:spcBef>
            </a:pPr>
            <a:r>
              <a:rPr sz="2667" dirty="0">
                <a:solidFill>
                  <a:srgbClr val="832418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0159" y="2347805"/>
            <a:ext cx="3485727" cy="404707"/>
            <a:chOff x="960119" y="1760854"/>
            <a:chExt cx="2614295" cy="303530"/>
          </a:xfrm>
        </p:grpSpPr>
        <p:sp>
          <p:nvSpPr>
            <p:cNvPr id="13" name="object 13"/>
            <p:cNvSpPr/>
            <p:nvPr/>
          </p:nvSpPr>
          <p:spPr>
            <a:xfrm>
              <a:off x="960119" y="1766950"/>
              <a:ext cx="1391793" cy="2971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225294" y="1760854"/>
              <a:ext cx="1348612" cy="3032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80159" y="2855740"/>
            <a:ext cx="3212253" cy="405553"/>
            <a:chOff x="960119" y="2141804"/>
            <a:chExt cx="2409190" cy="304165"/>
          </a:xfrm>
        </p:grpSpPr>
        <p:sp>
          <p:nvSpPr>
            <p:cNvPr id="16" name="object 16"/>
            <p:cNvSpPr/>
            <p:nvPr/>
          </p:nvSpPr>
          <p:spPr>
            <a:xfrm>
              <a:off x="960119" y="2147900"/>
              <a:ext cx="1271016" cy="2974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5566" y="2141804"/>
              <a:ext cx="1253642" cy="3035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280160" y="3364144"/>
            <a:ext cx="5632873" cy="404707"/>
            <a:chOff x="960119" y="2523108"/>
            <a:chExt cx="4224655" cy="303530"/>
          </a:xfrm>
        </p:grpSpPr>
        <p:sp>
          <p:nvSpPr>
            <p:cNvPr id="19" name="object 19"/>
            <p:cNvSpPr/>
            <p:nvPr/>
          </p:nvSpPr>
          <p:spPr>
            <a:xfrm>
              <a:off x="960119" y="2529204"/>
              <a:ext cx="1271016" cy="2971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115566" y="2523108"/>
              <a:ext cx="3068828" cy="3032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280159" y="3878241"/>
            <a:ext cx="10242127" cy="1211580"/>
            <a:chOff x="960119" y="2908680"/>
            <a:chExt cx="7681595" cy="908685"/>
          </a:xfrm>
        </p:grpSpPr>
        <p:sp>
          <p:nvSpPr>
            <p:cNvPr id="22" name="object 22"/>
            <p:cNvSpPr/>
            <p:nvPr/>
          </p:nvSpPr>
          <p:spPr>
            <a:xfrm>
              <a:off x="960119" y="2910204"/>
              <a:ext cx="2048129" cy="2971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900425" y="2908680"/>
              <a:ext cx="3978402" cy="2987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758304" y="2910204"/>
              <a:ext cx="1405381" cy="2971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960119" y="3215004"/>
              <a:ext cx="3403727" cy="29718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254118" y="3213480"/>
              <a:ext cx="1900681" cy="2987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1460" y="3215004"/>
              <a:ext cx="2540000" cy="29718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60119" y="3520186"/>
              <a:ext cx="2257425" cy="2971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/>
          <p:nvPr/>
        </p:nvSpPr>
        <p:spPr>
          <a:xfrm>
            <a:off x="365760" y="245466"/>
            <a:ext cx="6377771" cy="4860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8032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65760" y="245466"/>
            <a:ext cx="9664531" cy="4860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365760" y="1089151"/>
            <a:ext cx="7333488" cy="35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470896" y="2628851"/>
            <a:ext cx="5139233" cy="30578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768097" y="2024717"/>
            <a:ext cx="3929380" cy="35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9573482" y="2662145"/>
            <a:ext cx="1994535" cy="3029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2" name="object 12"/>
          <p:cNvGrpSpPr/>
          <p:nvPr/>
        </p:nvGrpSpPr>
        <p:grpSpPr>
          <a:xfrm>
            <a:off x="9483682" y="1745825"/>
            <a:ext cx="2159847" cy="721360"/>
            <a:chOff x="7112761" y="1309369"/>
            <a:chExt cx="1619885" cy="541020"/>
          </a:xfrm>
        </p:grpSpPr>
        <p:sp>
          <p:nvSpPr>
            <p:cNvPr id="13" name="object 13"/>
            <p:cNvSpPr/>
            <p:nvPr/>
          </p:nvSpPr>
          <p:spPr>
            <a:xfrm>
              <a:off x="7112761" y="1309369"/>
              <a:ext cx="1605152" cy="266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76769" y="1583689"/>
              <a:ext cx="1555877" cy="266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/>
          <p:nvPr/>
        </p:nvSpPr>
        <p:spPr>
          <a:xfrm>
            <a:off x="6452330" y="2741419"/>
            <a:ext cx="1994535" cy="3030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6" name="object 16"/>
          <p:cNvGrpSpPr/>
          <p:nvPr/>
        </p:nvGrpSpPr>
        <p:grpSpPr>
          <a:xfrm>
            <a:off x="6273970" y="1745825"/>
            <a:ext cx="2850727" cy="721360"/>
            <a:chOff x="4705477" y="1309369"/>
            <a:chExt cx="2138045" cy="541020"/>
          </a:xfrm>
        </p:grpSpPr>
        <p:sp>
          <p:nvSpPr>
            <p:cNvPr id="17" name="object 17"/>
            <p:cNvSpPr/>
            <p:nvPr/>
          </p:nvSpPr>
          <p:spPr>
            <a:xfrm>
              <a:off x="4705477" y="1309369"/>
              <a:ext cx="1605406" cy="266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769485" y="1583689"/>
              <a:ext cx="2073910" cy="2667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2158" y="6483299"/>
            <a:ext cx="341375" cy="23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2192000" cy="97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348827" y="1085258"/>
            <a:ext cx="153247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solidFill>
                  <a:srgbClr val="C73727"/>
                </a:solidFill>
                <a:latin typeface="Arial"/>
                <a:cs typeface="Arial"/>
              </a:rPr>
              <a:t>•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0559" y="1118447"/>
            <a:ext cx="10753512" cy="396240"/>
            <a:chOff x="502919" y="838835"/>
            <a:chExt cx="8065134" cy="297180"/>
          </a:xfrm>
        </p:grpSpPr>
        <p:sp>
          <p:nvSpPr>
            <p:cNvPr id="9" name="object 9"/>
            <p:cNvSpPr/>
            <p:nvPr/>
          </p:nvSpPr>
          <p:spPr>
            <a:xfrm>
              <a:off x="502919" y="838835"/>
              <a:ext cx="6113145" cy="2971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6177" y="838835"/>
              <a:ext cx="198120" cy="297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5236" y="838835"/>
              <a:ext cx="1972563" cy="2971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65760" y="245466"/>
            <a:ext cx="7697893" cy="486833"/>
            <a:chOff x="274320" y="184099"/>
            <a:chExt cx="5773420" cy="365125"/>
          </a:xfrm>
        </p:grpSpPr>
        <p:sp>
          <p:nvSpPr>
            <p:cNvPr id="13" name="object 13"/>
            <p:cNvSpPr/>
            <p:nvPr/>
          </p:nvSpPr>
          <p:spPr>
            <a:xfrm>
              <a:off x="274320" y="184099"/>
              <a:ext cx="2017902" cy="3645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136902" y="184099"/>
              <a:ext cx="304800" cy="3645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374646" y="184099"/>
              <a:ext cx="3673094" cy="3645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777743" y="1707048"/>
            <a:ext cx="6907107" cy="4585547"/>
            <a:chOff x="2083307" y="1280286"/>
            <a:chExt cx="5180330" cy="3439160"/>
          </a:xfrm>
        </p:grpSpPr>
        <p:sp>
          <p:nvSpPr>
            <p:cNvPr id="17" name="object 17"/>
            <p:cNvSpPr/>
            <p:nvPr/>
          </p:nvSpPr>
          <p:spPr>
            <a:xfrm>
              <a:off x="2382773" y="1745741"/>
              <a:ext cx="830580" cy="190500"/>
            </a:xfrm>
            <a:custGeom>
              <a:avLst/>
              <a:gdLst/>
              <a:ahLst/>
              <a:cxnLst/>
              <a:rect l="l" t="t" r="r" b="b"/>
              <a:pathLst>
                <a:path w="830580" h="190500">
                  <a:moveTo>
                    <a:pt x="798830" y="0"/>
                  </a:moveTo>
                  <a:lnTo>
                    <a:pt x="31750" y="0"/>
                  </a:lnTo>
                  <a:lnTo>
                    <a:pt x="19395" y="2496"/>
                  </a:lnTo>
                  <a:lnTo>
                    <a:pt x="9302" y="9302"/>
                  </a:lnTo>
                  <a:lnTo>
                    <a:pt x="2496" y="19395"/>
                  </a:lnTo>
                  <a:lnTo>
                    <a:pt x="0" y="31750"/>
                  </a:lnTo>
                  <a:lnTo>
                    <a:pt x="0" y="158750"/>
                  </a:lnTo>
                  <a:lnTo>
                    <a:pt x="2496" y="171104"/>
                  </a:lnTo>
                  <a:lnTo>
                    <a:pt x="9302" y="181197"/>
                  </a:lnTo>
                  <a:lnTo>
                    <a:pt x="19395" y="188003"/>
                  </a:lnTo>
                  <a:lnTo>
                    <a:pt x="31750" y="190500"/>
                  </a:lnTo>
                  <a:lnTo>
                    <a:pt x="798830" y="190500"/>
                  </a:lnTo>
                  <a:lnTo>
                    <a:pt x="811184" y="188003"/>
                  </a:lnTo>
                  <a:lnTo>
                    <a:pt x="821277" y="181197"/>
                  </a:lnTo>
                  <a:lnTo>
                    <a:pt x="828083" y="171104"/>
                  </a:lnTo>
                  <a:lnTo>
                    <a:pt x="830580" y="158750"/>
                  </a:lnTo>
                  <a:lnTo>
                    <a:pt x="830580" y="31750"/>
                  </a:lnTo>
                  <a:lnTo>
                    <a:pt x="828083" y="19395"/>
                  </a:lnTo>
                  <a:lnTo>
                    <a:pt x="821277" y="9302"/>
                  </a:lnTo>
                  <a:lnTo>
                    <a:pt x="811184" y="2496"/>
                  </a:lnTo>
                  <a:lnTo>
                    <a:pt x="798830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382773" y="1745741"/>
              <a:ext cx="830580" cy="190500"/>
            </a:xfrm>
            <a:custGeom>
              <a:avLst/>
              <a:gdLst/>
              <a:ahLst/>
              <a:cxnLst/>
              <a:rect l="l" t="t" r="r" b="b"/>
              <a:pathLst>
                <a:path w="830580" h="190500">
                  <a:moveTo>
                    <a:pt x="830580" y="31750"/>
                  </a:moveTo>
                  <a:lnTo>
                    <a:pt x="828083" y="19395"/>
                  </a:lnTo>
                  <a:lnTo>
                    <a:pt x="821277" y="9302"/>
                  </a:lnTo>
                  <a:lnTo>
                    <a:pt x="811184" y="2496"/>
                  </a:lnTo>
                  <a:lnTo>
                    <a:pt x="798830" y="0"/>
                  </a:lnTo>
                  <a:lnTo>
                    <a:pt x="31750" y="0"/>
                  </a:lnTo>
                  <a:lnTo>
                    <a:pt x="19395" y="2496"/>
                  </a:lnTo>
                  <a:lnTo>
                    <a:pt x="9302" y="9302"/>
                  </a:lnTo>
                  <a:lnTo>
                    <a:pt x="2496" y="19395"/>
                  </a:lnTo>
                  <a:lnTo>
                    <a:pt x="0" y="31750"/>
                  </a:lnTo>
                  <a:lnTo>
                    <a:pt x="0" y="158750"/>
                  </a:lnTo>
                  <a:lnTo>
                    <a:pt x="2496" y="171104"/>
                  </a:lnTo>
                  <a:lnTo>
                    <a:pt x="9302" y="181197"/>
                  </a:lnTo>
                  <a:lnTo>
                    <a:pt x="19395" y="188003"/>
                  </a:lnTo>
                  <a:lnTo>
                    <a:pt x="31750" y="190500"/>
                  </a:lnTo>
                  <a:lnTo>
                    <a:pt x="798830" y="190500"/>
                  </a:lnTo>
                  <a:lnTo>
                    <a:pt x="811184" y="188003"/>
                  </a:lnTo>
                  <a:lnTo>
                    <a:pt x="821277" y="181197"/>
                  </a:lnTo>
                  <a:lnTo>
                    <a:pt x="828083" y="171104"/>
                  </a:lnTo>
                  <a:lnTo>
                    <a:pt x="830580" y="158750"/>
                  </a:lnTo>
                  <a:lnTo>
                    <a:pt x="830580" y="31750"/>
                  </a:lnTo>
                  <a:close/>
                </a:path>
              </a:pathLst>
            </a:custGeom>
            <a:ln w="25907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64053" y="1768728"/>
              <a:ext cx="732586" cy="1478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71165" y="2081529"/>
              <a:ext cx="611505" cy="356235"/>
            </a:xfrm>
            <a:custGeom>
              <a:avLst/>
              <a:gdLst/>
              <a:ahLst/>
              <a:cxnLst/>
              <a:rect l="l" t="t" r="r" b="b"/>
              <a:pathLst>
                <a:path w="611505" h="356235">
                  <a:moveTo>
                    <a:pt x="611123" y="0"/>
                  </a:moveTo>
                  <a:lnTo>
                    <a:pt x="580070" y="22426"/>
                  </a:lnTo>
                  <a:lnTo>
                    <a:pt x="496686" y="39760"/>
                  </a:lnTo>
                  <a:lnTo>
                    <a:pt x="439951" y="45762"/>
                  </a:lnTo>
                  <a:lnTo>
                    <a:pt x="375632" y="49585"/>
                  </a:lnTo>
                  <a:lnTo>
                    <a:pt x="305561" y="50926"/>
                  </a:lnTo>
                  <a:lnTo>
                    <a:pt x="235491" y="49585"/>
                  </a:lnTo>
                  <a:lnTo>
                    <a:pt x="171172" y="45762"/>
                  </a:lnTo>
                  <a:lnTo>
                    <a:pt x="114437" y="39760"/>
                  </a:lnTo>
                  <a:lnTo>
                    <a:pt x="67120" y="31880"/>
                  </a:lnTo>
                  <a:lnTo>
                    <a:pt x="8068" y="11698"/>
                  </a:lnTo>
                  <a:lnTo>
                    <a:pt x="0" y="0"/>
                  </a:lnTo>
                  <a:lnTo>
                    <a:pt x="0" y="305181"/>
                  </a:lnTo>
                  <a:lnTo>
                    <a:pt x="31053" y="327607"/>
                  </a:lnTo>
                  <a:lnTo>
                    <a:pt x="114437" y="344941"/>
                  </a:lnTo>
                  <a:lnTo>
                    <a:pt x="171172" y="350943"/>
                  </a:lnTo>
                  <a:lnTo>
                    <a:pt x="235491" y="354766"/>
                  </a:lnTo>
                  <a:lnTo>
                    <a:pt x="305561" y="356107"/>
                  </a:lnTo>
                  <a:lnTo>
                    <a:pt x="375632" y="354766"/>
                  </a:lnTo>
                  <a:lnTo>
                    <a:pt x="439951" y="350943"/>
                  </a:lnTo>
                  <a:lnTo>
                    <a:pt x="496686" y="344941"/>
                  </a:lnTo>
                  <a:lnTo>
                    <a:pt x="544003" y="337061"/>
                  </a:lnTo>
                  <a:lnTo>
                    <a:pt x="603055" y="316879"/>
                  </a:lnTo>
                  <a:lnTo>
                    <a:pt x="611123" y="305181"/>
                  </a:lnTo>
                  <a:lnTo>
                    <a:pt x="611123" y="0"/>
                  </a:lnTo>
                  <a:close/>
                </a:path>
              </a:pathLst>
            </a:custGeom>
            <a:solidFill>
              <a:srgbClr val="F78D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471165" y="2030729"/>
              <a:ext cx="611505" cy="102235"/>
            </a:xfrm>
            <a:custGeom>
              <a:avLst/>
              <a:gdLst/>
              <a:ahLst/>
              <a:cxnLst/>
              <a:rect l="l" t="t" r="r" b="b"/>
              <a:pathLst>
                <a:path w="611505" h="102235">
                  <a:moveTo>
                    <a:pt x="305561" y="0"/>
                  </a:moveTo>
                  <a:lnTo>
                    <a:pt x="235491" y="1341"/>
                  </a:lnTo>
                  <a:lnTo>
                    <a:pt x="171172" y="5161"/>
                  </a:lnTo>
                  <a:lnTo>
                    <a:pt x="114437" y="11156"/>
                  </a:lnTo>
                  <a:lnTo>
                    <a:pt x="67120" y="19022"/>
                  </a:lnTo>
                  <a:lnTo>
                    <a:pt x="8068" y="39148"/>
                  </a:lnTo>
                  <a:lnTo>
                    <a:pt x="0" y="50800"/>
                  </a:lnTo>
                  <a:lnTo>
                    <a:pt x="8068" y="62498"/>
                  </a:lnTo>
                  <a:lnTo>
                    <a:pt x="67120" y="82680"/>
                  </a:lnTo>
                  <a:lnTo>
                    <a:pt x="114437" y="90560"/>
                  </a:lnTo>
                  <a:lnTo>
                    <a:pt x="171172" y="96562"/>
                  </a:lnTo>
                  <a:lnTo>
                    <a:pt x="235491" y="100385"/>
                  </a:lnTo>
                  <a:lnTo>
                    <a:pt x="305561" y="101726"/>
                  </a:lnTo>
                  <a:lnTo>
                    <a:pt x="375632" y="100385"/>
                  </a:lnTo>
                  <a:lnTo>
                    <a:pt x="439951" y="96562"/>
                  </a:lnTo>
                  <a:lnTo>
                    <a:pt x="496686" y="90560"/>
                  </a:lnTo>
                  <a:lnTo>
                    <a:pt x="544003" y="82680"/>
                  </a:lnTo>
                  <a:lnTo>
                    <a:pt x="603055" y="62498"/>
                  </a:lnTo>
                  <a:lnTo>
                    <a:pt x="611123" y="50800"/>
                  </a:lnTo>
                  <a:lnTo>
                    <a:pt x="603055" y="39148"/>
                  </a:lnTo>
                  <a:lnTo>
                    <a:pt x="544003" y="19022"/>
                  </a:lnTo>
                  <a:lnTo>
                    <a:pt x="496686" y="11156"/>
                  </a:lnTo>
                  <a:lnTo>
                    <a:pt x="439951" y="5161"/>
                  </a:lnTo>
                  <a:lnTo>
                    <a:pt x="375632" y="1341"/>
                  </a:lnTo>
                  <a:lnTo>
                    <a:pt x="305561" y="0"/>
                  </a:lnTo>
                  <a:close/>
                </a:path>
              </a:pathLst>
            </a:custGeom>
            <a:solidFill>
              <a:srgbClr val="F9BAA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71165" y="2030729"/>
              <a:ext cx="611505" cy="407034"/>
            </a:xfrm>
            <a:custGeom>
              <a:avLst/>
              <a:gdLst/>
              <a:ahLst/>
              <a:cxnLst/>
              <a:rect l="l" t="t" r="r" b="b"/>
              <a:pathLst>
                <a:path w="611505" h="407035">
                  <a:moveTo>
                    <a:pt x="611123" y="50800"/>
                  </a:moveTo>
                  <a:lnTo>
                    <a:pt x="580070" y="73226"/>
                  </a:lnTo>
                  <a:lnTo>
                    <a:pt x="496686" y="90560"/>
                  </a:lnTo>
                  <a:lnTo>
                    <a:pt x="439951" y="96562"/>
                  </a:lnTo>
                  <a:lnTo>
                    <a:pt x="375632" y="100385"/>
                  </a:lnTo>
                  <a:lnTo>
                    <a:pt x="305561" y="101726"/>
                  </a:lnTo>
                  <a:lnTo>
                    <a:pt x="235491" y="100385"/>
                  </a:lnTo>
                  <a:lnTo>
                    <a:pt x="171172" y="96562"/>
                  </a:lnTo>
                  <a:lnTo>
                    <a:pt x="114437" y="90560"/>
                  </a:lnTo>
                  <a:lnTo>
                    <a:pt x="67120" y="82680"/>
                  </a:lnTo>
                  <a:lnTo>
                    <a:pt x="8068" y="62498"/>
                  </a:lnTo>
                  <a:lnTo>
                    <a:pt x="0" y="50800"/>
                  </a:lnTo>
                  <a:lnTo>
                    <a:pt x="8068" y="39148"/>
                  </a:lnTo>
                  <a:lnTo>
                    <a:pt x="67120" y="19022"/>
                  </a:lnTo>
                  <a:lnTo>
                    <a:pt x="114437" y="11156"/>
                  </a:lnTo>
                  <a:lnTo>
                    <a:pt x="171172" y="5161"/>
                  </a:lnTo>
                  <a:lnTo>
                    <a:pt x="235491" y="1341"/>
                  </a:lnTo>
                  <a:lnTo>
                    <a:pt x="305561" y="0"/>
                  </a:lnTo>
                  <a:lnTo>
                    <a:pt x="375632" y="1341"/>
                  </a:lnTo>
                  <a:lnTo>
                    <a:pt x="439951" y="5161"/>
                  </a:lnTo>
                  <a:lnTo>
                    <a:pt x="496686" y="11156"/>
                  </a:lnTo>
                  <a:lnTo>
                    <a:pt x="544003" y="19022"/>
                  </a:lnTo>
                  <a:lnTo>
                    <a:pt x="603055" y="39148"/>
                  </a:lnTo>
                  <a:lnTo>
                    <a:pt x="611123" y="50800"/>
                  </a:lnTo>
                  <a:close/>
                </a:path>
                <a:path w="611505" h="407035">
                  <a:moveTo>
                    <a:pt x="611123" y="50800"/>
                  </a:moveTo>
                  <a:lnTo>
                    <a:pt x="611123" y="355981"/>
                  </a:lnTo>
                  <a:lnTo>
                    <a:pt x="603055" y="367679"/>
                  </a:lnTo>
                  <a:lnTo>
                    <a:pt x="544003" y="387861"/>
                  </a:lnTo>
                  <a:lnTo>
                    <a:pt x="496686" y="395741"/>
                  </a:lnTo>
                  <a:lnTo>
                    <a:pt x="439951" y="401743"/>
                  </a:lnTo>
                  <a:lnTo>
                    <a:pt x="375632" y="405566"/>
                  </a:lnTo>
                  <a:lnTo>
                    <a:pt x="305561" y="406907"/>
                  </a:lnTo>
                  <a:lnTo>
                    <a:pt x="235491" y="405566"/>
                  </a:lnTo>
                  <a:lnTo>
                    <a:pt x="171172" y="401743"/>
                  </a:lnTo>
                  <a:lnTo>
                    <a:pt x="114437" y="395741"/>
                  </a:lnTo>
                  <a:lnTo>
                    <a:pt x="67120" y="387861"/>
                  </a:lnTo>
                  <a:lnTo>
                    <a:pt x="8068" y="367679"/>
                  </a:lnTo>
                  <a:lnTo>
                    <a:pt x="0" y="355981"/>
                  </a:lnTo>
                  <a:lnTo>
                    <a:pt x="0" y="50800"/>
                  </a:lnTo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2869" y="2110994"/>
              <a:ext cx="360273" cy="1478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528569" y="2263394"/>
              <a:ext cx="564311" cy="1478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083307" y="1791461"/>
              <a:ext cx="372745" cy="509905"/>
            </a:xfrm>
            <a:custGeom>
              <a:avLst/>
              <a:gdLst/>
              <a:ahLst/>
              <a:cxnLst/>
              <a:rect l="l" t="t" r="r" b="b"/>
              <a:pathLst>
                <a:path w="372744" h="509905">
                  <a:moveTo>
                    <a:pt x="137772" y="56498"/>
                  </a:moveTo>
                  <a:lnTo>
                    <a:pt x="87503" y="89408"/>
                  </a:lnTo>
                  <a:lnTo>
                    <a:pt x="51816" y="124840"/>
                  </a:lnTo>
                  <a:lnTo>
                    <a:pt x="24256" y="166624"/>
                  </a:lnTo>
                  <a:lnTo>
                    <a:pt x="6350" y="213740"/>
                  </a:lnTo>
                  <a:lnTo>
                    <a:pt x="0" y="264287"/>
                  </a:lnTo>
                  <a:lnTo>
                    <a:pt x="254" y="276987"/>
                  </a:lnTo>
                  <a:lnTo>
                    <a:pt x="9143" y="326898"/>
                  </a:lnTo>
                  <a:lnTo>
                    <a:pt x="35052" y="382524"/>
                  </a:lnTo>
                  <a:lnTo>
                    <a:pt x="66421" y="421767"/>
                  </a:lnTo>
                  <a:lnTo>
                    <a:pt x="105537" y="454660"/>
                  </a:lnTo>
                  <a:lnTo>
                    <a:pt x="151130" y="480694"/>
                  </a:lnTo>
                  <a:lnTo>
                    <a:pt x="202056" y="498729"/>
                  </a:lnTo>
                  <a:lnTo>
                    <a:pt x="257175" y="508381"/>
                  </a:lnTo>
                  <a:lnTo>
                    <a:pt x="285877" y="509777"/>
                  </a:lnTo>
                  <a:lnTo>
                    <a:pt x="308102" y="509143"/>
                  </a:lnTo>
                  <a:lnTo>
                    <a:pt x="329692" y="507111"/>
                  </a:lnTo>
                  <a:lnTo>
                    <a:pt x="351281" y="503808"/>
                  </a:lnTo>
                  <a:lnTo>
                    <a:pt x="372618" y="498856"/>
                  </a:lnTo>
                  <a:lnTo>
                    <a:pt x="360184" y="445769"/>
                  </a:lnTo>
                  <a:lnTo>
                    <a:pt x="288671" y="445769"/>
                  </a:lnTo>
                  <a:lnTo>
                    <a:pt x="265175" y="444881"/>
                  </a:lnTo>
                  <a:lnTo>
                    <a:pt x="220725" y="437514"/>
                  </a:lnTo>
                  <a:lnTo>
                    <a:pt x="180086" y="423544"/>
                  </a:lnTo>
                  <a:lnTo>
                    <a:pt x="144144" y="403732"/>
                  </a:lnTo>
                  <a:lnTo>
                    <a:pt x="114173" y="379094"/>
                  </a:lnTo>
                  <a:lnTo>
                    <a:pt x="81025" y="334263"/>
                  </a:lnTo>
                  <a:lnTo>
                    <a:pt x="66548" y="292735"/>
                  </a:lnTo>
                  <a:lnTo>
                    <a:pt x="64008" y="266064"/>
                  </a:lnTo>
                  <a:lnTo>
                    <a:pt x="64135" y="257301"/>
                  </a:lnTo>
                  <a:lnTo>
                    <a:pt x="73025" y="214249"/>
                  </a:lnTo>
                  <a:lnTo>
                    <a:pt x="99441" y="167767"/>
                  </a:lnTo>
                  <a:lnTo>
                    <a:pt x="126111" y="140335"/>
                  </a:lnTo>
                  <a:lnTo>
                    <a:pt x="143840" y="127022"/>
                  </a:lnTo>
                  <a:lnTo>
                    <a:pt x="162179" y="80010"/>
                  </a:lnTo>
                  <a:lnTo>
                    <a:pt x="137772" y="56498"/>
                  </a:lnTo>
                  <a:close/>
                </a:path>
                <a:path w="372744" h="509905">
                  <a:moveTo>
                    <a:pt x="358013" y="436499"/>
                  </a:moveTo>
                  <a:lnTo>
                    <a:pt x="340994" y="440563"/>
                  </a:lnTo>
                  <a:lnTo>
                    <a:pt x="323723" y="443483"/>
                  </a:lnTo>
                  <a:lnTo>
                    <a:pt x="306069" y="445135"/>
                  </a:lnTo>
                  <a:lnTo>
                    <a:pt x="288671" y="445769"/>
                  </a:lnTo>
                  <a:lnTo>
                    <a:pt x="360184" y="445769"/>
                  </a:lnTo>
                  <a:lnTo>
                    <a:pt x="358013" y="436499"/>
                  </a:lnTo>
                  <a:close/>
                </a:path>
                <a:path w="372744" h="509905">
                  <a:moveTo>
                    <a:pt x="282748" y="51435"/>
                  </a:moveTo>
                  <a:lnTo>
                    <a:pt x="147828" y="51435"/>
                  </a:lnTo>
                  <a:lnTo>
                    <a:pt x="176656" y="108585"/>
                  </a:lnTo>
                  <a:lnTo>
                    <a:pt x="159004" y="117475"/>
                  </a:lnTo>
                  <a:lnTo>
                    <a:pt x="143840" y="127022"/>
                  </a:lnTo>
                  <a:lnTo>
                    <a:pt x="120268" y="187451"/>
                  </a:lnTo>
                  <a:lnTo>
                    <a:pt x="287274" y="52577"/>
                  </a:lnTo>
                  <a:lnTo>
                    <a:pt x="282748" y="51435"/>
                  </a:lnTo>
                  <a:close/>
                </a:path>
                <a:path w="372744" h="509905">
                  <a:moveTo>
                    <a:pt x="147828" y="51435"/>
                  </a:moveTo>
                  <a:lnTo>
                    <a:pt x="137772" y="56498"/>
                  </a:lnTo>
                  <a:lnTo>
                    <a:pt x="162179" y="80010"/>
                  </a:lnTo>
                  <a:lnTo>
                    <a:pt x="143840" y="127022"/>
                  </a:lnTo>
                  <a:lnTo>
                    <a:pt x="159004" y="117475"/>
                  </a:lnTo>
                  <a:lnTo>
                    <a:pt x="176656" y="108585"/>
                  </a:lnTo>
                  <a:lnTo>
                    <a:pt x="147828" y="51435"/>
                  </a:lnTo>
                  <a:close/>
                </a:path>
                <a:path w="372744" h="509905">
                  <a:moveTo>
                    <a:pt x="79121" y="0"/>
                  </a:moveTo>
                  <a:lnTo>
                    <a:pt x="137772" y="56498"/>
                  </a:lnTo>
                  <a:lnTo>
                    <a:pt x="147828" y="51435"/>
                  </a:lnTo>
                  <a:lnTo>
                    <a:pt x="282748" y="51435"/>
                  </a:lnTo>
                  <a:lnTo>
                    <a:pt x="79121" y="0"/>
                  </a:lnTo>
                  <a:close/>
                </a:path>
              </a:pathLst>
            </a:custGeom>
            <a:solidFill>
              <a:srgbClr val="4862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087115" y="2071115"/>
              <a:ext cx="342265" cy="231140"/>
            </a:xfrm>
            <a:custGeom>
              <a:avLst/>
              <a:gdLst/>
              <a:ahLst/>
              <a:cxnLst/>
              <a:rect l="l" t="t" r="r" b="b"/>
              <a:pathLst>
                <a:path w="342264" h="231139">
                  <a:moveTo>
                    <a:pt x="316230" y="0"/>
                  </a:moveTo>
                  <a:lnTo>
                    <a:pt x="321182" y="7746"/>
                  </a:lnTo>
                  <a:lnTo>
                    <a:pt x="0" y="215645"/>
                  </a:lnTo>
                  <a:lnTo>
                    <a:pt x="10032" y="231139"/>
                  </a:lnTo>
                  <a:lnTo>
                    <a:pt x="331216" y="23240"/>
                  </a:lnTo>
                  <a:lnTo>
                    <a:pt x="336295" y="30987"/>
                  </a:lnTo>
                  <a:lnTo>
                    <a:pt x="341756" y="5460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087115" y="2071115"/>
              <a:ext cx="342265" cy="231140"/>
            </a:xfrm>
            <a:custGeom>
              <a:avLst/>
              <a:gdLst/>
              <a:ahLst/>
              <a:cxnLst/>
              <a:rect l="l" t="t" r="r" b="b"/>
              <a:pathLst>
                <a:path w="342264" h="231139">
                  <a:moveTo>
                    <a:pt x="0" y="215645"/>
                  </a:moveTo>
                  <a:lnTo>
                    <a:pt x="321182" y="7746"/>
                  </a:lnTo>
                  <a:lnTo>
                    <a:pt x="316230" y="0"/>
                  </a:lnTo>
                  <a:lnTo>
                    <a:pt x="341756" y="5460"/>
                  </a:lnTo>
                  <a:lnTo>
                    <a:pt x="336295" y="30987"/>
                  </a:lnTo>
                  <a:lnTo>
                    <a:pt x="331216" y="23240"/>
                  </a:lnTo>
                  <a:lnTo>
                    <a:pt x="10032" y="231139"/>
                  </a:lnTo>
                  <a:lnTo>
                    <a:pt x="0" y="215645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486911" y="1979675"/>
              <a:ext cx="813942" cy="1920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03142" y="1780031"/>
              <a:ext cx="186817" cy="1884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061715" y="1541017"/>
              <a:ext cx="1240790" cy="534035"/>
            </a:xfrm>
            <a:custGeom>
              <a:avLst/>
              <a:gdLst/>
              <a:ahLst/>
              <a:cxnLst/>
              <a:rect l="l" t="t" r="r" b="b"/>
              <a:pathLst>
                <a:path w="1240789" h="534035">
                  <a:moveTo>
                    <a:pt x="906872" y="109601"/>
                  </a:moveTo>
                  <a:lnTo>
                    <a:pt x="456056" y="109601"/>
                  </a:lnTo>
                  <a:lnTo>
                    <a:pt x="491870" y="109982"/>
                  </a:lnTo>
                  <a:lnTo>
                    <a:pt x="527684" y="111252"/>
                  </a:lnTo>
                  <a:lnTo>
                    <a:pt x="598423" y="115951"/>
                  </a:lnTo>
                  <a:lnTo>
                    <a:pt x="667638" y="123571"/>
                  </a:lnTo>
                  <a:lnTo>
                    <a:pt x="735075" y="133858"/>
                  </a:lnTo>
                  <a:lnTo>
                    <a:pt x="799972" y="147066"/>
                  </a:lnTo>
                  <a:lnTo>
                    <a:pt x="861821" y="162941"/>
                  </a:lnTo>
                  <a:lnTo>
                    <a:pt x="919987" y="181483"/>
                  </a:lnTo>
                  <a:lnTo>
                    <a:pt x="974217" y="202437"/>
                  </a:lnTo>
                  <a:lnTo>
                    <a:pt x="1023493" y="225933"/>
                  </a:lnTo>
                  <a:lnTo>
                    <a:pt x="1058925" y="246253"/>
                  </a:lnTo>
                  <a:lnTo>
                    <a:pt x="1093596" y="270256"/>
                  </a:lnTo>
                  <a:lnTo>
                    <a:pt x="1130045" y="303022"/>
                  </a:lnTo>
                  <a:lnTo>
                    <a:pt x="1155699" y="335915"/>
                  </a:lnTo>
                  <a:lnTo>
                    <a:pt x="1173225" y="375793"/>
                  </a:lnTo>
                  <a:lnTo>
                    <a:pt x="1176528" y="398780"/>
                  </a:lnTo>
                  <a:lnTo>
                    <a:pt x="1176528" y="406273"/>
                  </a:lnTo>
                  <a:lnTo>
                    <a:pt x="1168399" y="445008"/>
                  </a:lnTo>
                  <a:lnTo>
                    <a:pt x="1145032" y="485394"/>
                  </a:lnTo>
                  <a:lnTo>
                    <a:pt x="1138173" y="493649"/>
                  </a:lnTo>
                  <a:lnTo>
                    <a:pt x="1188211" y="533781"/>
                  </a:lnTo>
                  <a:lnTo>
                    <a:pt x="1211833" y="500761"/>
                  </a:lnTo>
                  <a:lnTo>
                    <a:pt x="1228851" y="465836"/>
                  </a:lnTo>
                  <a:lnTo>
                    <a:pt x="1239900" y="417703"/>
                  </a:lnTo>
                  <a:lnTo>
                    <a:pt x="1240535" y="405638"/>
                  </a:lnTo>
                  <a:lnTo>
                    <a:pt x="1240282" y="393319"/>
                  </a:lnTo>
                  <a:lnTo>
                    <a:pt x="1230883" y="345567"/>
                  </a:lnTo>
                  <a:lnTo>
                    <a:pt x="1208912" y="300228"/>
                  </a:lnTo>
                  <a:lnTo>
                    <a:pt x="1184909" y="268224"/>
                  </a:lnTo>
                  <a:lnTo>
                    <a:pt x="1154937" y="238125"/>
                  </a:lnTo>
                  <a:lnTo>
                    <a:pt x="1119123" y="209550"/>
                  </a:lnTo>
                  <a:lnTo>
                    <a:pt x="1077213" y="182626"/>
                  </a:lnTo>
                  <a:lnTo>
                    <a:pt x="1025906" y="155575"/>
                  </a:lnTo>
                  <a:lnTo>
                    <a:pt x="969771" y="131572"/>
                  </a:lnTo>
                  <a:lnTo>
                    <a:pt x="909828" y="110490"/>
                  </a:lnTo>
                  <a:lnTo>
                    <a:pt x="906872" y="109601"/>
                  </a:lnTo>
                  <a:close/>
                </a:path>
                <a:path w="1240789" h="534035">
                  <a:moveTo>
                    <a:pt x="162306" y="0"/>
                  </a:moveTo>
                  <a:lnTo>
                    <a:pt x="0" y="140462"/>
                  </a:lnTo>
                  <a:lnTo>
                    <a:pt x="209804" y="186055"/>
                  </a:lnTo>
                  <a:lnTo>
                    <a:pt x="158763" y="140081"/>
                  </a:lnTo>
                  <a:lnTo>
                    <a:pt x="130556" y="140081"/>
                  </a:lnTo>
                  <a:lnTo>
                    <a:pt x="117475" y="77470"/>
                  </a:lnTo>
                  <a:lnTo>
                    <a:pt x="126110" y="75692"/>
                  </a:lnTo>
                  <a:lnTo>
                    <a:pt x="136394" y="73775"/>
                  </a:lnTo>
                  <a:lnTo>
                    <a:pt x="162306" y="0"/>
                  </a:lnTo>
                  <a:close/>
                </a:path>
                <a:path w="1240789" h="534035">
                  <a:moveTo>
                    <a:pt x="136394" y="73775"/>
                  </a:moveTo>
                  <a:lnTo>
                    <a:pt x="126110" y="75692"/>
                  </a:lnTo>
                  <a:lnTo>
                    <a:pt x="117475" y="77470"/>
                  </a:lnTo>
                  <a:lnTo>
                    <a:pt x="130556" y="140081"/>
                  </a:lnTo>
                  <a:lnTo>
                    <a:pt x="139191" y="138303"/>
                  </a:lnTo>
                  <a:lnTo>
                    <a:pt x="153811" y="135620"/>
                  </a:lnTo>
                  <a:lnTo>
                    <a:pt x="124078" y="108839"/>
                  </a:lnTo>
                  <a:lnTo>
                    <a:pt x="136394" y="73775"/>
                  </a:lnTo>
                  <a:close/>
                </a:path>
                <a:path w="1240789" h="534035">
                  <a:moveTo>
                    <a:pt x="153811" y="135620"/>
                  </a:moveTo>
                  <a:lnTo>
                    <a:pt x="139191" y="138303"/>
                  </a:lnTo>
                  <a:lnTo>
                    <a:pt x="130556" y="140081"/>
                  </a:lnTo>
                  <a:lnTo>
                    <a:pt x="158763" y="140081"/>
                  </a:lnTo>
                  <a:lnTo>
                    <a:pt x="153811" y="135620"/>
                  </a:lnTo>
                  <a:close/>
                </a:path>
                <a:path w="1240789" h="534035">
                  <a:moveTo>
                    <a:pt x="455675" y="45593"/>
                  </a:moveTo>
                  <a:lnTo>
                    <a:pt x="381254" y="46736"/>
                  </a:lnTo>
                  <a:lnTo>
                    <a:pt x="306958" y="51054"/>
                  </a:lnTo>
                  <a:lnTo>
                    <a:pt x="233553" y="58547"/>
                  </a:lnTo>
                  <a:lnTo>
                    <a:pt x="161544" y="69087"/>
                  </a:lnTo>
                  <a:lnTo>
                    <a:pt x="124078" y="108839"/>
                  </a:lnTo>
                  <a:lnTo>
                    <a:pt x="153811" y="135620"/>
                  </a:lnTo>
                  <a:lnTo>
                    <a:pt x="173100" y="132080"/>
                  </a:lnTo>
                  <a:lnTo>
                    <a:pt x="207391" y="126746"/>
                  </a:lnTo>
                  <a:lnTo>
                    <a:pt x="277368" y="117983"/>
                  </a:lnTo>
                  <a:lnTo>
                    <a:pt x="348487" y="112395"/>
                  </a:lnTo>
                  <a:lnTo>
                    <a:pt x="420116" y="109728"/>
                  </a:lnTo>
                  <a:lnTo>
                    <a:pt x="906872" y="109601"/>
                  </a:lnTo>
                  <a:lnTo>
                    <a:pt x="878585" y="101092"/>
                  </a:lnTo>
                  <a:lnTo>
                    <a:pt x="813434" y="84455"/>
                  </a:lnTo>
                  <a:lnTo>
                    <a:pt x="745489" y="70739"/>
                  </a:lnTo>
                  <a:lnTo>
                    <a:pt x="675258" y="59944"/>
                  </a:lnTo>
                  <a:lnTo>
                    <a:pt x="603122" y="52070"/>
                  </a:lnTo>
                  <a:lnTo>
                    <a:pt x="529844" y="47244"/>
                  </a:lnTo>
                  <a:lnTo>
                    <a:pt x="492759" y="46101"/>
                  </a:lnTo>
                  <a:lnTo>
                    <a:pt x="455675" y="45593"/>
                  </a:lnTo>
                  <a:close/>
                </a:path>
              </a:pathLst>
            </a:custGeom>
            <a:solidFill>
              <a:srgbClr val="F0412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3777" y="1736851"/>
              <a:ext cx="1652270" cy="295910"/>
            </a:xfrm>
            <a:custGeom>
              <a:avLst/>
              <a:gdLst/>
              <a:ahLst/>
              <a:cxnLst/>
              <a:rect l="l" t="t" r="r" b="b"/>
              <a:pathLst>
                <a:path w="1652270" h="295910">
                  <a:moveTo>
                    <a:pt x="4952" y="0"/>
                  </a:moveTo>
                  <a:lnTo>
                    <a:pt x="0" y="31496"/>
                  </a:lnTo>
                  <a:lnTo>
                    <a:pt x="1617980" y="280035"/>
                  </a:lnTo>
                  <a:lnTo>
                    <a:pt x="1615567" y="295783"/>
                  </a:lnTo>
                  <a:lnTo>
                    <a:pt x="1651889" y="269113"/>
                  </a:lnTo>
                  <a:lnTo>
                    <a:pt x="1625219" y="232791"/>
                  </a:lnTo>
                  <a:lnTo>
                    <a:pt x="1622806" y="248539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03777" y="1736851"/>
              <a:ext cx="1652270" cy="295910"/>
            </a:xfrm>
            <a:custGeom>
              <a:avLst/>
              <a:gdLst/>
              <a:ahLst/>
              <a:cxnLst/>
              <a:rect l="l" t="t" r="r" b="b"/>
              <a:pathLst>
                <a:path w="1652270" h="295910">
                  <a:moveTo>
                    <a:pt x="4952" y="0"/>
                  </a:moveTo>
                  <a:lnTo>
                    <a:pt x="1622806" y="248539"/>
                  </a:lnTo>
                  <a:lnTo>
                    <a:pt x="1625219" y="232791"/>
                  </a:lnTo>
                  <a:lnTo>
                    <a:pt x="1651889" y="269113"/>
                  </a:lnTo>
                  <a:lnTo>
                    <a:pt x="1615567" y="295783"/>
                  </a:lnTo>
                  <a:lnTo>
                    <a:pt x="1617980" y="280035"/>
                  </a:lnTo>
                  <a:lnTo>
                    <a:pt x="0" y="31496"/>
                  </a:lnTo>
                  <a:lnTo>
                    <a:pt x="4952" y="0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399537" y="2577845"/>
              <a:ext cx="830580" cy="190500"/>
            </a:xfrm>
            <a:custGeom>
              <a:avLst/>
              <a:gdLst/>
              <a:ahLst/>
              <a:cxnLst/>
              <a:rect l="l" t="t" r="r" b="b"/>
              <a:pathLst>
                <a:path w="830580" h="190500">
                  <a:moveTo>
                    <a:pt x="798830" y="0"/>
                  </a:moveTo>
                  <a:lnTo>
                    <a:pt x="31750" y="0"/>
                  </a:lnTo>
                  <a:lnTo>
                    <a:pt x="19395" y="2496"/>
                  </a:lnTo>
                  <a:lnTo>
                    <a:pt x="9302" y="9302"/>
                  </a:lnTo>
                  <a:lnTo>
                    <a:pt x="2496" y="19395"/>
                  </a:lnTo>
                  <a:lnTo>
                    <a:pt x="0" y="31750"/>
                  </a:lnTo>
                  <a:lnTo>
                    <a:pt x="0" y="158750"/>
                  </a:lnTo>
                  <a:lnTo>
                    <a:pt x="2496" y="171104"/>
                  </a:lnTo>
                  <a:lnTo>
                    <a:pt x="9302" y="181197"/>
                  </a:lnTo>
                  <a:lnTo>
                    <a:pt x="19395" y="188003"/>
                  </a:lnTo>
                  <a:lnTo>
                    <a:pt x="31750" y="190500"/>
                  </a:lnTo>
                  <a:lnTo>
                    <a:pt x="798830" y="190500"/>
                  </a:lnTo>
                  <a:lnTo>
                    <a:pt x="811184" y="188003"/>
                  </a:lnTo>
                  <a:lnTo>
                    <a:pt x="821277" y="181197"/>
                  </a:lnTo>
                  <a:lnTo>
                    <a:pt x="828083" y="171104"/>
                  </a:lnTo>
                  <a:lnTo>
                    <a:pt x="830580" y="158750"/>
                  </a:lnTo>
                  <a:lnTo>
                    <a:pt x="830580" y="31750"/>
                  </a:lnTo>
                  <a:lnTo>
                    <a:pt x="828083" y="19395"/>
                  </a:lnTo>
                  <a:lnTo>
                    <a:pt x="821277" y="9302"/>
                  </a:lnTo>
                  <a:lnTo>
                    <a:pt x="811184" y="2496"/>
                  </a:lnTo>
                  <a:lnTo>
                    <a:pt x="798830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399537" y="2577845"/>
              <a:ext cx="830580" cy="190500"/>
            </a:xfrm>
            <a:custGeom>
              <a:avLst/>
              <a:gdLst/>
              <a:ahLst/>
              <a:cxnLst/>
              <a:rect l="l" t="t" r="r" b="b"/>
              <a:pathLst>
                <a:path w="830580" h="190500">
                  <a:moveTo>
                    <a:pt x="830580" y="31750"/>
                  </a:moveTo>
                  <a:lnTo>
                    <a:pt x="828083" y="19395"/>
                  </a:lnTo>
                  <a:lnTo>
                    <a:pt x="821277" y="9302"/>
                  </a:lnTo>
                  <a:lnTo>
                    <a:pt x="811184" y="2496"/>
                  </a:lnTo>
                  <a:lnTo>
                    <a:pt x="798830" y="0"/>
                  </a:lnTo>
                  <a:lnTo>
                    <a:pt x="31750" y="0"/>
                  </a:lnTo>
                  <a:lnTo>
                    <a:pt x="19395" y="2496"/>
                  </a:lnTo>
                  <a:lnTo>
                    <a:pt x="9302" y="9302"/>
                  </a:lnTo>
                  <a:lnTo>
                    <a:pt x="2496" y="19395"/>
                  </a:lnTo>
                  <a:lnTo>
                    <a:pt x="0" y="31750"/>
                  </a:lnTo>
                  <a:lnTo>
                    <a:pt x="0" y="158750"/>
                  </a:lnTo>
                  <a:lnTo>
                    <a:pt x="2496" y="171104"/>
                  </a:lnTo>
                  <a:lnTo>
                    <a:pt x="9302" y="181197"/>
                  </a:lnTo>
                  <a:lnTo>
                    <a:pt x="19395" y="188003"/>
                  </a:lnTo>
                  <a:lnTo>
                    <a:pt x="31750" y="190500"/>
                  </a:lnTo>
                  <a:lnTo>
                    <a:pt x="798830" y="190500"/>
                  </a:lnTo>
                  <a:lnTo>
                    <a:pt x="811184" y="188003"/>
                  </a:lnTo>
                  <a:lnTo>
                    <a:pt x="821277" y="181197"/>
                  </a:lnTo>
                  <a:lnTo>
                    <a:pt x="828083" y="171104"/>
                  </a:lnTo>
                  <a:lnTo>
                    <a:pt x="830580" y="158750"/>
                  </a:lnTo>
                  <a:lnTo>
                    <a:pt x="830580" y="31750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480436" y="2601467"/>
              <a:ext cx="732586" cy="1478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486405" y="2913633"/>
              <a:ext cx="612775" cy="356235"/>
            </a:xfrm>
            <a:custGeom>
              <a:avLst/>
              <a:gdLst/>
              <a:ahLst/>
              <a:cxnLst/>
              <a:rect l="l" t="t" r="r" b="b"/>
              <a:pathLst>
                <a:path w="612775" h="356235">
                  <a:moveTo>
                    <a:pt x="612648" y="0"/>
                  </a:moveTo>
                  <a:lnTo>
                    <a:pt x="581510" y="22426"/>
                  </a:lnTo>
                  <a:lnTo>
                    <a:pt x="497908" y="39760"/>
                  </a:lnTo>
                  <a:lnTo>
                    <a:pt x="441031" y="45762"/>
                  </a:lnTo>
                  <a:lnTo>
                    <a:pt x="376556" y="49585"/>
                  </a:lnTo>
                  <a:lnTo>
                    <a:pt x="306324" y="50927"/>
                  </a:lnTo>
                  <a:lnTo>
                    <a:pt x="236091" y="49585"/>
                  </a:lnTo>
                  <a:lnTo>
                    <a:pt x="171616" y="45762"/>
                  </a:lnTo>
                  <a:lnTo>
                    <a:pt x="114739" y="39760"/>
                  </a:lnTo>
                  <a:lnTo>
                    <a:pt x="67300" y="31880"/>
                  </a:lnTo>
                  <a:lnTo>
                    <a:pt x="8090" y="11698"/>
                  </a:lnTo>
                  <a:lnTo>
                    <a:pt x="0" y="0"/>
                  </a:lnTo>
                  <a:lnTo>
                    <a:pt x="0" y="305181"/>
                  </a:lnTo>
                  <a:lnTo>
                    <a:pt x="31137" y="327607"/>
                  </a:lnTo>
                  <a:lnTo>
                    <a:pt x="114739" y="344941"/>
                  </a:lnTo>
                  <a:lnTo>
                    <a:pt x="171616" y="350943"/>
                  </a:lnTo>
                  <a:lnTo>
                    <a:pt x="236091" y="354766"/>
                  </a:lnTo>
                  <a:lnTo>
                    <a:pt x="306324" y="356108"/>
                  </a:lnTo>
                  <a:lnTo>
                    <a:pt x="376556" y="354766"/>
                  </a:lnTo>
                  <a:lnTo>
                    <a:pt x="441031" y="350943"/>
                  </a:lnTo>
                  <a:lnTo>
                    <a:pt x="497908" y="344941"/>
                  </a:lnTo>
                  <a:lnTo>
                    <a:pt x="545347" y="337061"/>
                  </a:lnTo>
                  <a:lnTo>
                    <a:pt x="604557" y="316879"/>
                  </a:lnTo>
                  <a:lnTo>
                    <a:pt x="612648" y="305181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F78D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486405" y="2862833"/>
              <a:ext cx="612775" cy="102235"/>
            </a:xfrm>
            <a:custGeom>
              <a:avLst/>
              <a:gdLst/>
              <a:ahLst/>
              <a:cxnLst/>
              <a:rect l="l" t="t" r="r" b="b"/>
              <a:pathLst>
                <a:path w="612775" h="102235">
                  <a:moveTo>
                    <a:pt x="306324" y="0"/>
                  </a:moveTo>
                  <a:lnTo>
                    <a:pt x="236091" y="1341"/>
                  </a:lnTo>
                  <a:lnTo>
                    <a:pt x="171616" y="5161"/>
                  </a:lnTo>
                  <a:lnTo>
                    <a:pt x="114739" y="11156"/>
                  </a:lnTo>
                  <a:lnTo>
                    <a:pt x="67300" y="19022"/>
                  </a:lnTo>
                  <a:lnTo>
                    <a:pt x="8090" y="39148"/>
                  </a:lnTo>
                  <a:lnTo>
                    <a:pt x="0" y="50800"/>
                  </a:lnTo>
                  <a:lnTo>
                    <a:pt x="8090" y="62498"/>
                  </a:lnTo>
                  <a:lnTo>
                    <a:pt x="67300" y="82680"/>
                  </a:lnTo>
                  <a:lnTo>
                    <a:pt x="114739" y="90560"/>
                  </a:lnTo>
                  <a:lnTo>
                    <a:pt x="171616" y="96562"/>
                  </a:lnTo>
                  <a:lnTo>
                    <a:pt x="236091" y="100385"/>
                  </a:lnTo>
                  <a:lnTo>
                    <a:pt x="306324" y="101727"/>
                  </a:lnTo>
                  <a:lnTo>
                    <a:pt x="376556" y="100385"/>
                  </a:lnTo>
                  <a:lnTo>
                    <a:pt x="441031" y="96562"/>
                  </a:lnTo>
                  <a:lnTo>
                    <a:pt x="497908" y="90560"/>
                  </a:lnTo>
                  <a:lnTo>
                    <a:pt x="545347" y="82680"/>
                  </a:lnTo>
                  <a:lnTo>
                    <a:pt x="604557" y="62498"/>
                  </a:lnTo>
                  <a:lnTo>
                    <a:pt x="612648" y="50800"/>
                  </a:lnTo>
                  <a:lnTo>
                    <a:pt x="604557" y="39148"/>
                  </a:lnTo>
                  <a:lnTo>
                    <a:pt x="545347" y="19022"/>
                  </a:lnTo>
                  <a:lnTo>
                    <a:pt x="497908" y="11156"/>
                  </a:lnTo>
                  <a:lnTo>
                    <a:pt x="441031" y="5161"/>
                  </a:lnTo>
                  <a:lnTo>
                    <a:pt x="376556" y="1341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F9BAA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486405" y="2862833"/>
              <a:ext cx="612775" cy="407034"/>
            </a:xfrm>
            <a:custGeom>
              <a:avLst/>
              <a:gdLst/>
              <a:ahLst/>
              <a:cxnLst/>
              <a:rect l="l" t="t" r="r" b="b"/>
              <a:pathLst>
                <a:path w="612775" h="407035">
                  <a:moveTo>
                    <a:pt x="612648" y="50800"/>
                  </a:moveTo>
                  <a:lnTo>
                    <a:pt x="581510" y="73226"/>
                  </a:lnTo>
                  <a:lnTo>
                    <a:pt x="497908" y="90560"/>
                  </a:lnTo>
                  <a:lnTo>
                    <a:pt x="441031" y="96562"/>
                  </a:lnTo>
                  <a:lnTo>
                    <a:pt x="376556" y="100385"/>
                  </a:lnTo>
                  <a:lnTo>
                    <a:pt x="306324" y="101727"/>
                  </a:lnTo>
                  <a:lnTo>
                    <a:pt x="236091" y="100385"/>
                  </a:lnTo>
                  <a:lnTo>
                    <a:pt x="171616" y="96562"/>
                  </a:lnTo>
                  <a:lnTo>
                    <a:pt x="114739" y="90560"/>
                  </a:lnTo>
                  <a:lnTo>
                    <a:pt x="67300" y="82680"/>
                  </a:lnTo>
                  <a:lnTo>
                    <a:pt x="8090" y="62498"/>
                  </a:lnTo>
                  <a:lnTo>
                    <a:pt x="0" y="50800"/>
                  </a:lnTo>
                  <a:lnTo>
                    <a:pt x="8090" y="39148"/>
                  </a:lnTo>
                  <a:lnTo>
                    <a:pt x="67300" y="19022"/>
                  </a:lnTo>
                  <a:lnTo>
                    <a:pt x="114739" y="11156"/>
                  </a:lnTo>
                  <a:lnTo>
                    <a:pt x="171616" y="5161"/>
                  </a:lnTo>
                  <a:lnTo>
                    <a:pt x="236091" y="1341"/>
                  </a:lnTo>
                  <a:lnTo>
                    <a:pt x="306324" y="0"/>
                  </a:lnTo>
                  <a:lnTo>
                    <a:pt x="376556" y="1341"/>
                  </a:lnTo>
                  <a:lnTo>
                    <a:pt x="441031" y="5161"/>
                  </a:lnTo>
                  <a:lnTo>
                    <a:pt x="497908" y="11156"/>
                  </a:lnTo>
                  <a:lnTo>
                    <a:pt x="545347" y="19022"/>
                  </a:lnTo>
                  <a:lnTo>
                    <a:pt x="604557" y="39148"/>
                  </a:lnTo>
                  <a:lnTo>
                    <a:pt x="612648" y="50800"/>
                  </a:lnTo>
                  <a:close/>
                </a:path>
                <a:path w="612775" h="407035">
                  <a:moveTo>
                    <a:pt x="612648" y="50800"/>
                  </a:moveTo>
                  <a:lnTo>
                    <a:pt x="612648" y="355981"/>
                  </a:lnTo>
                  <a:lnTo>
                    <a:pt x="604557" y="367679"/>
                  </a:lnTo>
                  <a:lnTo>
                    <a:pt x="545347" y="387861"/>
                  </a:lnTo>
                  <a:lnTo>
                    <a:pt x="497908" y="395741"/>
                  </a:lnTo>
                  <a:lnTo>
                    <a:pt x="441031" y="401743"/>
                  </a:lnTo>
                  <a:lnTo>
                    <a:pt x="376556" y="405566"/>
                  </a:lnTo>
                  <a:lnTo>
                    <a:pt x="306324" y="406908"/>
                  </a:lnTo>
                  <a:lnTo>
                    <a:pt x="236091" y="405566"/>
                  </a:lnTo>
                  <a:lnTo>
                    <a:pt x="171616" y="401743"/>
                  </a:lnTo>
                  <a:lnTo>
                    <a:pt x="114739" y="395741"/>
                  </a:lnTo>
                  <a:lnTo>
                    <a:pt x="67300" y="387861"/>
                  </a:lnTo>
                  <a:lnTo>
                    <a:pt x="8090" y="367679"/>
                  </a:lnTo>
                  <a:lnTo>
                    <a:pt x="0" y="355981"/>
                  </a:lnTo>
                  <a:lnTo>
                    <a:pt x="0" y="50800"/>
                  </a:lnTo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659125" y="2943732"/>
              <a:ext cx="360273" cy="1478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544825" y="3096132"/>
              <a:ext cx="564311" cy="1478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100071" y="2625089"/>
              <a:ext cx="372110" cy="508634"/>
            </a:xfrm>
            <a:custGeom>
              <a:avLst/>
              <a:gdLst/>
              <a:ahLst/>
              <a:cxnLst/>
              <a:rect l="l" t="t" r="r" b="b"/>
              <a:pathLst>
                <a:path w="372110" h="508635">
                  <a:moveTo>
                    <a:pt x="137036" y="56523"/>
                  </a:moveTo>
                  <a:lnTo>
                    <a:pt x="87248" y="89154"/>
                  </a:lnTo>
                  <a:lnTo>
                    <a:pt x="51561" y="124714"/>
                  </a:lnTo>
                  <a:lnTo>
                    <a:pt x="24383" y="165862"/>
                  </a:lnTo>
                  <a:lnTo>
                    <a:pt x="6350" y="213233"/>
                  </a:lnTo>
                  <a:lnTo>
                    <a:pt x="0" y="263525"/>
                  </a:lnTo>
                  <a:lnTo>
                    <a:pt x="253" y="276225"/>
                  </a:lnTo>
                  <a:lnTo>
                    <a:pt x="9143" y="325882"/>
                  </a:lnTo>
                  <a:lnTo>
                    <a:pt x="35051" y="381508"/>
                  </a:lnTo>
                  <a:lnTo>
                    <a:pt x="66293" y="420497"/>
                  </a:lnTo>
                  <a:lnTo>
                    <a:pt x="105409" y="453390"/>
                  </a:lnTo>
                  <a:lnTo>
                    <a:pt x="150748" y="479298"/>
                  </a:lnTo>
                  <a:lnTo>
                    <a:pt x="201548" y="497332"/>
                  </a:lnTo>
                  <a:lnTo>
                    <a:pt x="256539" y="506857"/>
                  </a:lnTo>
                  <a:lnTo>
                    <a:pt x="285114" y="508254"/>
                  </a:lnTo>
                  <a:lnTo>
                    <a:pt x="307339" y="507619"/>
                  </a:lnTo>
                  <a:lnTo>
                    <a:pt x="328802" y="505587"/>
                  </a:lnTo>
                  <a:lnTo>
                    <a:pt x="350265" y="502158"/>
                  </a:lnTo>
                  <a:lnTo>
                    <a:pt x="371601" y="497332"/>
                  </a:lnTo>
                  <a:lnTo>
                    <a:pt x="359060" y="444246"/>
                  </a:lnTo>
                  <a:lnTo>
                    <a:pt x="287908" y="444246"/>
                  </a:lnTo>
                  <a:lnTo>
                    <a:pt x="264413" y="443357"/>
                  </a:lnTo>
                  <a:lnTo>
                    <a:pt x="220217" y="436118"/>
                  </a:lnTo>
                  <a:lnTo>
                    <a:pt x="179704" y="422148"/>
                  </a:lnTo>
                  <a:lnTo>
                    <a:pt x="143890" y="402336"/>
                  </a:lnTo>
                  <a:lnTo>
                    <a:pt x="113918" y="377825"/>
                  </a:lnTo>
                  <a:lnTo>
                    <a:pt x="80898" y="333121"/>
                  </a:lnTo>
                  <a:lnTo>
                    <a:pt x="66547" y="291846"/>
                  </a:lnTo>
                  <a:lnTo>
                    <a:pt x="64007" y="265303"/>
                  </a:lnTo>
                  <a:lnTo>
                    <a:pt x="64134" y="256667"/>
                  </a:lnTo>
                  <a:lnTo>
                    <a:pt x="73249" y="213233"/>
                  </a:lnTo>
                  <a:lnTo>
                    <a:pt x="99440" y="167259"/>
                  </a:lnTo>
                  <a:lnTo>
                    <a:pt x="141604" y="128143"/>
                  </a:lnTo>
                  <a:lnTo>
                    <a:pt x="143011" y="127250"/>
                  </a:lnTo>
                  <a:lnTo>
                    <a:pt x="161416" y="80010"/>
                  </a:lnTo>
                  <a:lnTo>
                    <a:pt x="137036" y="56523"/>
                  </a:lnTo>
                  <a:close/>
                </a:path>
                <a:path w="372110" h="508635">
                  <a:moveTo>
                    <a:pt x="356869" y="434975"/>
                  </a:moveTo>
                  <a:lnTo>
                    <a:pt x="340105" y="439039"/>
                  </a:lnTo>
                  <a:lnTo>
                    <a:pt x="322960" y="441960"/>
                  </a:lnTo>
                  <a:lnTo>
                    <a:pt x="305180" y="443611"/>
                  </a:lnTo>
                  <a:lnTo>
                    <a:pt x="287908" y="444246"/>
                  </a:lnTo>
                  <a:lnTo>
                    <a:pt x="359060" y="444246"/>
                  </a:lnTo>
                  <a:lnTo>
                    <a:pt x="356869" y="434975"/>
                  </a:lnTo>
                  <a:close/>
                </a:path>
                <a:path w="372110" h="508635">
                  <a:moveTo>
                    <a:pt x="281986" y="51435"/>
                  </a:moveTo>
                  <a:lnTo>
                    <a:pt x="147065" y="51435"/>
                  </a:lnTo>
                  <a:lnTo>
                    <a:pt x="175894" y="108585"/>
                  </a:lnTo>
                  <a:lnTo>
                    <a:pt x="158622" y="117348"/>
                  </a:lnTo>
                  <a:lnTo>
                    <a:pt x="143011" y="127250"/>
                  </a:lnTo>
                  <a:lnTo>
                    <a:pt x="119506" y="187579"/>
                  </a:lnTo>
                  <a:lnTo>
                    <a:pt x="286511" y="52578"/>
                  </a:lnTo>
                  <a:lnTo>
                    <a:pt x="281986" y="51435"/>
                  </a:lnTo>
                  <a:close/>
                </a:path>
                <a:path w="372110" h="508635">
                  <a:moveTo>
                    <a:pt x="147065" y="51435"/>
                  </a:moveTo>
                  <a:lnTo>
                    <a:pt x="137036" y="56523"/>
                  </a:lnTo>
                  <a:lnTo>
                    <a:pt x="161416" y="80010"/>
                  </a:lnTo>
                  <a:lnTo>
                    <a:pt x="143011" y="127250"/>
                  </a:lnTo>
                  <a:lnTo>
                    <a:pt x="158622" y="117348"/>
                  </a:lnTo>
                  <a:lnTo>
                    <a:pt x="175894" y="108585"/>
                  </a:lnTo>
                  <a:lnTo>
                    <a:pt x="147065" y="51435"/>
                  </a:lnTo>
                  <a:close/>
                </a:path>
                <a:path w="372110" h="508635">
                  <a:moveTo>
                    <a:pt x="78358" y="0"/>
                  </a:moveTo>
                  <a:lnTo>
                    <a:pt x="137036" y="56523"/>
                  </a:lnTo>
                  <a:lnTo>
                    <a:pt x="147065" y="51435"/>
                  </a:lnTo>
                  <a:lnTo>
                    <a:pt x="281986" y="51435"/>
                  </a:lnTo>
                  <a:lnTo>
                    <a:pt x="78358" y="0"/>
                  </a:lnTo>
                  <a:close/>
                </a:path>
              </a:pathLst>
            </a:custGeom>
            <a:solidFill>
              <a:srgbClr val="4862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103498" y="2903727"/>
              <a:ext cx="342265" cy="231140"/>
            </a:xfrm>
            <a:custGeom>
              <a:avLst/>
              <a:gdLst/>
              <a:ahLst/>
              <a:cxnLst/>
              <a:rect l="l" t="t" r="r" b="b"/>
              <a:pathLst>
                <a:path w="342264" h="231139">
                  <a:moveTo>
                    <a:pt x="316229" y="0"/>
                  </a:moveTo>
                  <a:lnTo>
                    <a:pt x="321183" y="7747"/>
                  </a:lnTo>
                  <a:lnTo>
                    <a:pt x="0" y="215519"/>
                  </a:lnTo>
                  <a:lnTo>
                    <a:pt x="10032" y="231013"/>
                  </a:lnTo>
                  <a:lnTo>
                    <a:pt x="331215" y="23241"/>
                  </a:lnTo>
                  <a:lnTo>
                    <a:pt x="336296" y="30988"/>
                  </a:lnTo>
                  <a:lnTo>
                    <a:pt x="341756" y="5461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103498" y="2903727"/>
              <a:ext cx="342265" cy="231140"/>
            </a:xfrm>
            <a:custGeom>
              <a:avLst/>
              <a:gdLst/>
              <a:ahLst/>
              <a:cxnLst/>
              <a:rect l="l" t="t" r="r" b="b"/>
              <a:pathLst>
                <a:path w="342264" h="231139">
                  <a:moveTo>
                    <a:pt x="0" y="215519"/>
                  </a:moveTo>
                  <a:lnTo>
                    <a:pt x="321183" y="7747"/>
                  </a:lnTo>
                  <a:lnTo>
                    <a:pt x="316229" y="0"/>
                  </a:lnTo>
                  <a:lnTo>
                    <a:pt x="341756" y="5461"/>
                  </a:lnTo>
                  <a:lnTo>
                    <a:pt x="336296" y="30988"/>
                  </a:lnTo>
                  <a:lnTo>
                    <a:pt x="331215" y="23241"/>
                  </a:lnTo>
                  <a:lnTo>
                    <a:pt x="10032" y="231013"/>
                  </a:lnTo>
                  <a:lnTo>
                    <a:pt x="0" y="215519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503675" y="2813303"/>
              <a:ext cx="813638" cy="1905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319525" y="2612516"/>
              <a:ext cx="186816" cy="1884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078479" y="2373122"/>
              <a:ext cx="1240790" cy="534035"/>
            </a:xfrm>
            <a:custGeom>
              <a:avLst/>
              <a:gdLst/>
              <a:ahLst/>
              <a:cxnLst/>
              <a:rect l="l" t="t" r="r" b="b"/>
              <a:pathLst>
                <a:path w="1240789" h="534035">
                  <a:moveTo>
                    <a:pt x="906872" y="109600"/>
                  </a:moveTo>
                  <a:lnTo>
                    <a:pt x="456056" y="109600"/>
                  </a:lnTo>
                  <a:lnTo>
                    <a:pt x="491870" y="109981"/>
                  </a:lnTo>
                  <a:lnTo>
                    <a:pt x="527684" y="111251"/>
                  </a:lnTo>
                  <a:lnTo>
                    <a:pt x="598423" y="115950"/>
                  </a:lnTo>
                  <a:lnTo>
                    <a:pt x="667639" y="123570"/>
                  </a:lnTo>
                  <a:lnTo>
                    <a:pt x="735075" y="133857"/>
                  </a:lnTo>
                  <a:lnTo>
                    <a:pt x="799972" y="147065"/>
                  </a:lnTo>
                  <a:lnTo>
                    <a:pt x="861821" y="162940"/>
                  </a:lnTo>
                  <a:lnTo>
                    <a:pt x="919987" y="181482"/>
                  </a:lnTo>
                  <a:lnTo>
                    <a:pt x="974217" y="202437"/>
                  </a:lnTo>
                  <a:lnTo>
                    <a:pt x="1023493" y="225932"/>
                  </a:lnTo>
                  <a:lnTo>
                    <a:pt x="1058925" y="246252"/>
                  </a:lnTo>
                  <a:lnTo>
                    <a:pt x="1093596" y="270255"/>
                  </a:lnTo>
                  <a:lnTo>
                    <a:pt x="1130045" y="303021"/>
                  </a:lnTo>
                  <a:lnTo>
                    <a:pt x="1155699" y="335914"/>
                  </a:lnTo>
                  <a:lnTo>
                    <a:pt x="1173225" y="375792"/>
                  </a:lnTo>
                  <a:lnTo>
                    <a:pt x="1176528" y="398779"/>
                  </a:lnTo>
                  <a:lnTo>
                    <a:pt x="1176528" y="406272"/>
                  </a:lnTo>
                  <a:lnTo>
                    <a:pt x="1168399" y="445007"/>
                  </a:lnTo>
                  <a:lnTo>
                    <a:pt x="1145032" y="485394"/>
                  </a:lnTo>
                  <a:lnTo>
                    <a:pt x="1138173" y="493648"/>
                  </a:lnTo>
                  <a:lnTo>
                    <a:pt x="1188211" y="533780"/>
                  </a:lnTo>
                  <a:lnTo>
                    <a:pt x="1211833" y="500760"/>
                  </a:lnTo>
                  <a:lnTo>
                    <a:pt x="1228852" y="465835"/>
                  </a:lnTo>
                  <a:lnTo>
                    <a:pt x="1239900" y="417702"/>
                  </a:lnTo>
                  <a:lnTo>
                    <a:pt x="1240535" y="405638"/>
                  </a:lnTo>
                  <a:lnTo>
                    <a:pt x="1240282" y="393319"/>
                  </a:lnTo>
                  <a:lnTo>
                    <a:pt x="1230883" y="345566"/>
                  </a:lnTo>
                  <a:lnTo>
                    <a:pt x="1208912" y="300227"/>
                  </a:lnTo>
                  <a:lnTo>
                    <a:pt x="1184909" y="268223"/>
                  </a:lnTo>
                  <a:lnTo>
                    <a:pt x="1154937" y="238125"/>
                  </a:lnTo>
                  <a:lnTo>
                    <a:pt x="1119123" y="209550"/>
                  </a:lnTo>
                  <a:lnTo>
                    <a:pt x="1077214" y="182625"/>
                  </a:lnTo>
                  <a:lnTo>
                    <a:pt x="1025906" y="155575"/>
                  </a:lnTo>
                  <a:lnTo>
                    <a:pt x="969771" y="131571"/>
                  </a:lnTo>
                  <a:lnTo>
                    <a:pt x="909828" y="110489"/>
                  </a:lnTo>
                  <a:lnTo>
                    <a:pt x="906872" y="109600"/>
                  </a:lnTo>
                  <a:close/>
                </a:path>
                <a:path w="1240789" h="534035">
                  <a:moveTo>
                    <a:pt x="162306" y="0"/>
                  </a:moveTo>
                  <a:lnTo>
                    <a:pt x="0" y="140461"/>
                  </a:lnTo>
                  <a:lnTo>
                    <a:pt x="209804" y="186054"/>
                  </a:lnTo>
                  <a:lnTo>
                    <a:pt x="158763" y="140080"/>
                  </a:lnTo>
                  <a:lnTo>
                    <a:pt x="130556" y="140080"/>
                  </a:lnTo>
                  <a:lnTo>
                    <a:pt x="117475" y="77469"/>
                  </a:lnTo>
                  <a:lnTo>
                    <a:pt x="126111" y="75691"/>
                  </a:lnTo>
                  <a:lnTo>
                    <a:pt x="136394" y="73775"/>
                  </a:lnTo>
                  <a:lnTo>
                    <a:pt x="162306" y="0"/>
                  </a:lnTo>
                  <a:close/>
                </a:path>
                <a:path w="1240789" h="534035">
                  <a:moveTo>
                    <a:pt x="136394" y="73775"/>
                  </a:moveTo>
                  <a:lnTo>
                    <a:pt x="126111" y="75691"/>
                  </a:lnTo>
                  <a:lnTo>
                    <a:pt x="117475" y="77469"/>
                  </a:lnTo>
                  <a:lnTo>
                    <a:pt x="130556" y="140080"/>
                  </a:lnTo>
                  <a:lnTo>
                    <a:pt x="139192" y="138302"/>
                  </a:lnTo>
                  <a:lnTo>
                    <a:pt x="153811" y="135620"/>
                  </a:lnTo>
                  <a:lnTo>
                    <a:pt x="124078" y="108838"/>
                  </a:lnTo>
                  <a:lnTo>
                    <a:pt x="136394" y="73775"/>
                  </a:lnTo>
                  <a:close/>
                </a:path>
                <a:path w="1240789" h="534035">
                  <a:moveTo>
                    <a:pt x="153811" y="135620"/>
                  </a:moveTo>
                  <a:lnTo>
                    <a:pt x="139192" y="138302"/>
                  </a:lnTo>
                  <a:lnTo>
                    <a:pt x="130556" y="140080"/>
                  </a:lnTo>
                  <a:lnTo>
                    <a:pt x="158763" y="140080"/>
                  </a:lnTo>
                  <a:lnTo>
                    <a:pt x="153811" y="135620"/>
                  </a:lnTo>
                  <a:close/>
                </a:path>
                <a:path w="1240789" h="534035">
                  <a:moveTo>
                    <a:pt x="455675" y="45592"/>
                  </a:moveTo>
                  <a:lnTo>
                    <a:pt x="381254" y="46735"/>
                  </a:lnTo>
                  <a:lnTo>
                    <a:pt x="306958" y="51053"/>
                  </a:lnTo>
                  <a:lnTo>
                    <a:pt x="233553" y="58546"/>
                  </a:lnTo>
                  <a:lnTo>
                    <a:pt x="161544" y="69087"/>
                  </a:lnTo>
                  <a:lnTo>
                    <a:pt x="124078" y="108838"/>
                  </a:lnTo>
                  <a:lnTo>
                    <a:pt x="153811" y="135620"/>
                  </a:lnTo>
                  <a:lnTo>
                    <a:pt x="173100" y="132079"/>
                  </a:lnTo>
                  <a:lnTo>
                    <a:pt x="207391" y="126745"/>
                  </a:lnTo>
                  <a:lnTo>
                    <a:pt x="277368" y="117982"/>
                  </a:lnTo>
                  <a:lnTo>
                    <a:pt x="348487" y="112394"/>
                  </a:lnTo>
                  <a:lnTo>
                    <a:pt x="420116" y="109727"/>
                  </a:lnTo>
                  <a:lnTo>
                    <a:pt x="906872" y="109600"/>
                  </a:lnTo>
                  <a:lnTo>
                    <a:pt x="878585" y="101091"/>
                  </a:lnTo>
                  <a:lnTo>
                    <a:pt x="813434" y="84454"/>
                  </a:lnTo>
                  <a:lnTo>
                    <a:pt x="745490" y="70738"/>
                  </a:lnTo>
                  <a:lnTo>
                    <a:pt x="675258" y="59943"/>
                  </a:lnTo>
                  <a:lnTo>
                    <a:pt x="603122" y="52069"/>
                  </a:lnTo>
                  <a:lnTo>
                    <a:pt x="529844" y="47243"/>
                  </a:lnTo>
                  <a:lnTo>
                    <a:pt x="492759" y="46100"/>
                  </a:lnTo>
                  <a:lnTo>
                    <a:pt x="455675" y="45592"/>
                  </a:lnTo>
                  <a:close/>
                </a:path>
              </a:pathLst>
            </a:custGeom>
            <a:solidFill>
              <a:srgbClr val="F0412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313810" y="2442717"/>
              <a:ext cx="1666239" cy="161925"/>
            </a:xfrm>
            <a:custGeom>
              <a:avLst/>
              <a:gdLst/>
              <a:ahLst/>
              <a:cxnLst/>
              <a:rect l="l" t="t" r="r" b="b"/>
              <a:pathLst>
                <a:path w="1666239" h="161925">
                  <a:moveTo>
                    <a:pt x="1631950" y="0"/>
                  </a:moveTo>
                  <a:lnTo>
                    <a:pt x="1632965" y="15875"/>
                  </a:lnTo>
                  <a:lnTo>
                    <a:pt x="0" y="129920"/>
                  </a:lnTo>
                  <a:lnTo>
                    <a:pt x="2286" y="161798"/>
                  </a:lnTo>
                  <a:lnTo>
                    <a:pt x="1635252" y="47625"/>
                  </a:lnTo>
                  <a:lnTo>
                    <a:pt x="1636394" y="63500"/>
                  </a:lnTo>
                  <a:lnTo>
                    <a:pt x="1665859" y="29590"/>
                  </a:lnTo>
                  <a:lnTo>
                    <a:pt x="1631950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313810" y="2442717"/>
              <a:ext cx="1666239" cy="161925"/>
            </a:xfrm>
            <a:custGeom>
              <a:avLst/>
              <a:gdLst/>
              <a:ahLst/>
              <a:cxnLst/>
              <a:rect l="l" t="t" r="r" b="b"/>
              <a:pathLst>
                <a:path w="1666239" h="161925">
                  <a:moveTo>
                    <a:pt x="0" y="129920"/>
                  </a:moveTo>
                  <a:lnTo>
                    <a:pt x="1632965" y="15875"/>
                  </a:lnTo>
                  <a:lnTo>
                    <a:pt x="1631950" y="0"/>
                  </a:lnTo>
                  <a:lnTo>
                    <a:pt x="1665859" y="29590"/>
                  </a:lnTo>
                  <a:lnTo>
                    <a:pt x="1636394" y="63500"/>
                  </a:lnTo>
                  <a:lnTo>
                    <a:pt x="1635252" y="47625"/>
                  </a:lnTo>
                  <a:lnTo>
                    <a:pt x="2286" y="161798"/>
                  </a:lnTo>
                  <a:lnTo>
                    <a:pt x="0" y="129920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2384297" y="3469385"/>
              <a:ext cx="830580" cy="190500"/>
            </a:xfrm>
            <a:custGeom>
              <a:avLst/>
              <a:gdLst/>
              <a:ahLst/>
              <a:cxnLst/>
              <a:rect l="l" t="t" r="r" b="b"/>
              <a:pathLst>
                <a:path w="830580" h="190500">
                  <a:moveTo>
                    <a:pt x="798829" y="0"/>
                  </a:moveTo>
                  <a:lnTo>
                    <a:pt x="31750" y="0"/>
                  </a:lnTo>
                  <a:lnTo>
                    <a:pt x="19395" y="2496"/>
                  </a:lnTo>
                  <a:lnTo>
                    <a:pt x="9302" y="9302"/>
                  </a:lnTo>
                  <a:lnTo>
                    <a:pt x="2496" y="19395"/>
                  </a:lnTo>
                  <a:lnTo>
                    <a:pt x="0" y="31750"/>
                  </a:lnTo>
                  <a:lnTo>
                    <a:pt x="0" y="158750"/>
                  </a:lnTo>
                  <a:lnTo>
                    <a:pt x="2496" y="171104"/>
                  </a:lnTo>
                  <a:lnTo>
                    <a:pt x="9302" y="181197"/>
                  </a:lnTo>
                  <a:lnTo>
                    <a:pt x="19395" y="188003"/>
                  </a:lnTo>
                  <a:lnTo>
                    <a:pt x="31750" y="190500"/>
                  </a:lnTo>
                  <a:lnTo>
                    <a:pt x="798829" y="190500"/>
                  </a:lnTo>
                  <a:lnTo>
                    <a:pt x="811184" y="188003"/>
                  </a:lnTo>
                  <a:lnTo>
                    <a:pt x="821277" y="181197"/>
                  </a:lnTo>
                  <a:lnTo>
                    <a:pt x="828083" y="171104"/>
                  </a:lnTo>
                  <a:lnTo>
                    <a:pt x="830579" y="158750"/>
                  </a:lnTo>
                  <a:lnTo>
                    <a:pt x="830579" y="31750"/>
                  </a:lnTo>
                  <a:lnTo>
                    <a:pt x="828083" y="19395"/>
                  </a:lnTo>
                  <a:lnTo>
                    <a:pt x="821277" y="9302"/>
                  </a:lnTo>
                  <a:lnTo>
                    <a:pt x="811184" y="2496"/>
                  </a:lnTo>
                  <a:lnTo>
                    <a:pt x="798829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2384297" y="3469385"/>
              <a:ext cx="830580" cy="190500"/>
            </a:xfrm>
            <a:custGeom>
              <a:avLst/>
              <a:gdLst/>
              <a:ahLst/>
              <a:cxnLst/>
              <a:rect l="l" t="t" r="r" b="b"/>
              <a:pathLst>
                <a:path w="830580" h="190500">
                  <a:moveTo>
                    <a:pt x="830579" y="31750"/>
                  </a:moveTo>
                  <a:lnTo>
                    <a:pt x="828083" y="19395"/>
                  </a:lnTo>
                  <a:lnTo>
                    <a:pt x="821277" y="9302"/>
                  </a:lnTo>
                  <a:lnTo>
                    <a:pt x="811184" y="2496"/>
                  </a:lnTo>
                  <a:lnTo>
                    <a:pt x="798829" y="0"/>
                  </a:lnTo>
                  <a:lnTo>
                    <a:pt x="31750" y="0"/>
                  </a:lnTo>
                  <a:lnTo>
                    <a:pt x="19395" y="2496"/>
                  </a:lnTo>
                  <a:lnTo>
                    <a:pt x="9302" y="9302"/>
                  </a:lnTo>
                  <a:lnTo>
                    <a:pt x="2496" y="19395"/>
                  </a:lnTo>
                  <a:lnTo>
                    <a:pt x="0" y="31750"/>
                  </a:lnTo>
                  <a:lnTo>
                    <a:pt x="0" y="158750"/>
                  </a:lnTo>
                  <a:lnTo>
                    <a:pt x="2496" y="171104"/>
                  </a:lnTo>
                  <a:lnTo>
                    <a:pt x="9302" y="181197"/>
                  </a:lnTo>
                  <a:lnTo>
                    <a:pt x="19395" y="188003"/>
                  </a:lnTo>
                  <a:lnTo>
                    <a:pt x="31750" y="190500"/>
                  </a:lnTo>
                  <a:lnTo>
                    <a:pt x="798829" y="190500"/>
                  </a:lnTo>
                  <a:lnTo>
                    <a:pt x="811184" y="188003"/>
                  </a:lnTo>
                  <a:lnTo>
                    <a:pt x="821277" y="181197"/>
                  </a:lnTo>
                  <a:lnTo>
                    <a:pt x="828083" y="171104"/>
                  </a:lnTo>
                  <a:lnTo>
                    <a:pt x="830579" y="158750"/>
                  </a:lnTo>
                  <a:lnTo>
                    <a:pt x="830579" y="31750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2465196" y="3493642"/>
              <a:ext cx="732586" cy="1478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2471165" y="3805173"/>
              <a:ext cx="612775" cy="356235"/>
            </a:xfrm>
            <a:custGeom>
              <a:avLst/>
              <a:gdLst/>
              <a:ahLst/>
              <a:cxnLst/>
              <a:rect l="l" t="t" r="r" b="b"/>
              <a:pathLst>
                <a:path w="612775" h="356235">
                  <a:moveTo>
                    <a:pt x="612647" y="0"/>
                  </a:moveTo>
                  <a:lnTo>
                    <a:pt x="581510" y="22426"/>
                  </a:lnTo>
                  <a:lnTo>
                    <a:pt x="497908" y="39760"/>
                  </a:lnTo>
                  <a:lnTo>
                    <a:pt x="441031" y="45762"/>
                  </a:lnTo>
                  <a:lnTo>
                    <a:pt x="376556" y="49585"/>
                  </a:lnTo>
                  <a:lnTo>
                    <a:pt x="306323" y="50926"/>
                  </a:lnTo>
                  <a:lnTo>
                    <a:pt x="236091" y="49585"/>
                  </a:lnTo>
                  <a:lnTo>
                    <a:pt x="171616" y="45762"/>
                  </a:lnTo>
                  <a:lnTo>
                    <a:pt x="114739" y="39760"/>
                  </a:lnTo>
                  <a:lnTo>
                    <a:pt x="67300" y="31880"/>
                  </a:lnTo>
                  <a:lnTo>
                    <a:pt x="8090" y="11698"/>
                  </a:lnTo>
                  <a:lnTo>
                    <a:pt x="0" y="0"/>
                  </a:lnTo>
                  <a:lnTo>
                    <a:pt x="0" y="305244"/>
                  </a:lnTo>
                  <a:lnTo>
                    <a:pt x="31137" y="327613"/>
                  </a:lnTo>
                  <a:lnTo>
                    <a:pt x="114739" y="344934"/>
                  </a:lnTo>
                  <a:lnTo>
                    <a:pt x="171616" y="350938"/>
                  </a:lnTo>
                  <a:lnTo>
                    <a:pt x="236091" y="354764"/>
                  </a:lnTo>
                  <a:lnTo>
                    <a:pt x="306323" y="356107"/>
                  </a:lnTo>
                  <a:lnTo>
                    <a:pt x="376556" y="354764"/>
                  </a:lnTo>
                  <a:lnTo>
                    <a:pt x="441031" y="350938"/>
                  </a:lnTo>
                  <a:lnTo>
                    <a:pt x="497908" y="344934"/>
                  </a:lnTo>
                  <a:lnTo>
                    <a:pt x="545347" y="337057"/>
                  </a:lnTo>
                  <a:lnTo>
                    <a:pt x="604557" y="316907"/>
                  </a:lnTo>
                  <a:lnTo>
                    <a:pt x="612647" y="305244"/>
                  </a:lnTo>
                  <a:lnTo>
                    <a:pt x="612647" y="0"/>
                  </a:lnTo>
                  <a:close/>
                </a:path>
              </a:pathLst>
            </a:custGeom>
            <a:solidFill>
              <a:srgbClr val="F78D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471165" y="3754373"/>
              <a:ext cx="612775" cy="102235"/>
            </a:xfrm>
            <a:custGeom>
              <a:avLst/>
              <a:gdLst/>
              <a:ahLst/>
              <a:cxnLst/>
              <a:rect l="l" t="t" r="r" b="b"/>
              <a:pathLst>
                <a:path w="612775" h="102235">
                  <a:moveTo>
                    <a:pt x="306323" y="0"/>
                  </a:moveTo>
                  <a:lnTo>
                    <a:pt x="236091" y="1341"/>
                  </a:lnTo>
                  <a:lnTo>
                    <a:pt x="171616" y="5161"/>
                  </a:lnTo>
                  <a:lnTo>
                    <a:pt x="114739" y="11156"/>
                  </a:lnTo>
                  <a:lnTo>
                    <a:pt x="67300" y="19022"/>
                  </a:lnTo>
                  <a:lnTo>
                    <a:pt x="8090" y="39148"/>
                  </a:lnTo>
                  <a:lnTo>
                    <a:pt x="0" y="50800"/>
                  </a:lnTo>
                  <a:lnTo>
                    <a:pt x="8090" y="62498"/>
                  </a:lnTo>
                  <a:lnTo>
                    <a:pt x="67300" y="82680"/>
                  </a:lnTo>
                  <a:lnTo>
                    <a:pt x="114739" y="90560"/>
                  </a:lnTo>
                  <a:lnTo>
                    <a:pt x="171616" y="96562"/>
                  </a:lnTo>
                  <a:lnTo>
                    <a:pt x="236091" y="100385"/>
                  </a:lnTo>
                  <a:lnTo>
                    <a:pt x="306323" y="101726"/>
                  </a:lnTo>
                  <a:lnTo>
                    <a:pt x="376556" y="100385"/>
                  </a:lnTo>
                  <a:lnTo>
                    <a:pt x="441031" y="96562"/>
                  </a:lnTo>
                  <a:lnTo>
                    <a:pt x="497908" y="90560"/>
                  </a:lnTo>
                  <a:lnTo>
                    <a:pt x="545347" y="82680"/>
                  </a:lnTo>
                  <a:lnTo>
                    <a:pt x="604557" y="62498"/>
                  </a:lnTo>
                  <a:lnTo>
                    <a:pt x="612647" y="50800"/>
                  </a:lnTo>
                  <a:lnTo>
                    <a:pt x="604557" y="39148"/>
                  </a:lnTo>
                  <a:lnTo>
                    <a:pt x="545347" y="19022"/>
                  </a:lnTo>
                  <a:lnTo>
                    <a:pt x="497908" y="11156"/>
                  </a:lnTo>
                  <a:lnTo>
                    <a:pt x="441031" y="5161"/>
                  </a:lnTo>
                  <a:lnTo>
                    <a:pt x="376556" y="1341"/>
                  </a:lnTo>
                  <a:lnTo>
                    <a:pt x="306323" y="0"/>
                  </a:lnTo>
                  <a:close/>
                </a:path>
              </a:pathLst>
            </a:custGeom>
            <a:solidFill>
              <a:srgbClr val="F9BAA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471165" y="3754373"/>
              <a:ext cx="612775" cy="407034"/>
            </a:xfrm>
            <a:custGeom>
              <a:avLst/>
              <a:gdLst/>
              <a:ahLst/>
              <a:cxnLst/>
              <a:rect l="l" t="t" r="r" b="b"/>
              <a:pathLst>
                <a:path w="612775" h="407035">
                  <a:moveTo>
                    <a:pt x="612647" y="50800"/>
                  </a:moveTo>
                  <a:lnTo>
                    <a:pt x="581510" y="73226"/>
                  </a:lnTo>
                  <a:lnTo>
                    <a:pt x="497908" y="90560"/>
                  </a:lnTo>
                  <a:lnTo>
                    <a:pt x="441031" y="96562"/>
                  </a:lnTo>
                  <a:lnTo>
                    <a:pt x="376556" y="100385"/>
                  </a:lnTo>
                  <a:lnTo>
                    <a:pt x="306323" y="101726"/>
                  </a:lnTo>
                  <a:lnTo>
                    <a:pt x="236091" y="100385"/>
                  </a:lnTo>
                  <a:lnTo>
                    <a:pt x="171616" y="96562"/>
                  </a:lnTo>
                  <a:lnTo>
                    <a:pt x="114739" y="90560"/>
                  </a:lnTo>
                  <a:lnTo>
                    <a:pt x="67300" y="82680"/>
                  </a:lnTo>
                  <a:lnTo>
                    <a:pt x="8090" y="62498"/>
                  </a:lnTo>
                  <a:lnTo>
                    <a:pt x="0" y="50800"/>
                  </a:lnTo>
                  <a:lnTo>
                    <a:pt x="8090" y="39148"/>
                  </a:lnTo>
                  <a:lnTo>
                    <a:pt x="67300" y="19022"/>
                  </a:lnTo>
                  <a:lnTo>
                    <a:pt x="114739" y="11156"/>
                  </a:lnTo>
                  <a:lnTo>
                    <a:pt x="171616" y="5161"/>
                  </a:lnTo>
                  <a:lnTo>
                    <a:pt x="236091" y="1341"/>
                  </a:lnTo>
                  <a:lnTo>
                    <a:pt x="306323" y="0"/>
                  </a:lnTo>
                  <a:lnTo>
                    <a:pt x="376556" y="1341"/>
                  </a:lnTo>
                  <a:lnTo>
                    <a:pt x="441031" y="5161"/>
                  </a:lnTo>
                  <a:lnTo>
                    <a:pt x="497908" y="11156"/>
                  </a:lnTo>
                  <a:lnTo>
                    <a:pt x="545347" y="19022"/>
                  </a:lnTo>
                  <a:lnTo>
                    <a:pt x="604557" y="39148"/>
                  </a:lnTo>
                  <a:lnTo>
                    <a:pt x="612647" y="50800"/>
                  </a:lnTo>
                  <a:close/>
                </a:path>
                <a:path w="612775" h="407035">
                  <a:moveTo>
                    <a:pt x="612647" y="50800"/>
                  </a:moveTo>
                  <a:lnTo>
                    <a:pt x="612647" y="356044"/>
                  </a:lnTo>
                  <a:lnTo>
                    <a:pt x="604557" y="367707"/>
                  </a:lnTo>
                  <a:lnTo>
                    <a:pt x="545347" y="387857"/>
                  </a:lnTo>
                  <a:lnTo>
                    <a:pt x="497908" y="395734"/>
                  </a:lnTo>
                  <a:lnTo>
                    <a:pt x="441031" y="401738"/>
                  </a:lnTo>
                  <a:lnTo>
                    <a:pt x="376556" y="405564"/>
                  </a:lnTo>
                  <a:lnTo>
                    <a:pt x="306323" y="406907"/>
                  </a:lnTo>
                  <a:lnTo>
                    <a:pt x="236091" y="405564"/>
                  </a:lnTo>
                  <a:lnTo>
                    <a:pt x="171616" y="401738"/>
                  </a:lnTo>
                  <a:lnTo>
                    <a:pt x="114739" y="395734"/>
                  </a:lnTo>
                  <a:lnTo>
                    <a:pt x="67300" y="387857"/>
                  </a:lnTo>
                  <a:lnTo>
                    <a:pt x="8090" y="367707"/>
                  </a:lnTo>
                  <a:lnTo>
                    <a:pt x="0" y="356044"/>
                  </a:lnTo>
                  <a:lnTo>
                    <a:pt x="0" y="50800"/>
                  </a:lnTo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644139" y="3835907"/>
              <a:ext cx="360273" cy="1478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529839" y="3988307"/>
              <a:ext cx="564311" cy="1478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2084831" y="3516629"/>
              <a:ext cx="372110" cy="508634"/>
            </a:xfrm>
            <a:custGeom>
              <a:avLst/>
              <a:gdLst/>
              <a:ahLst/>
              <a:cxnLst/>
              <a:rect l="l" t="t" r="r" b="b"/>
              <a:pathLst>
                <a:path w="372110" h="508635">
                  <a:moveTo>
                    <a:pt x="137036" y="56523"/>
                  </a:moveTo>
                  <a:lnTo>
                    <a:pt x="87249" y="89154"/>
                  </a:lnTo>
                  <a:lnTo>
                    <a:pt x="51562" y="124714"/>
                  </a:lnTo>
                  <a:lnTo>
                    <a:pt x="24384" y="165862"/>
                  </a:lnTo>
                  <a:lnTo>
                    <a:pt x="6350" y="213233"/>
                  </a:lnTo>
                  <a:lnTo>
                    <a:pt x="0" y="263525"/>
                  </a:lnTo>
                  <a:lnTo>
                    <a:pt x="254" y="276225"/>
                  </a:lnTo>
                  <a:lnTo>
                    <a:pt x="9143" y="325882"/>
                  </a:lnTo>
                  <a:lnTo>
                    <a:pt x="35051" y="381482"/>
                  </a:lnTo>
                  <a:lnTo>
                    <a:pt x="66293" y="420535"/>
                  </a:lnTo>
                  <a:lnTo>
                    <a:pt x="105410" y="453428"/>
                  </a:lnTo>
                  <a:lnTo>
                    <a:pt x="150749" y="479272"/>
                  </a:lnTo>
                  <a:lnTo>
                    <a:pt x="201549" y="497332"/>
                  </a:lnTo>
                  <a:lnTo>
                    <a:pt x="256540" y="506869"/>
                  </a:lnTo>
                  <a:lnTo>
                    <a:pt x="285115" y="508228"/>
                  </a:lnTo>
                  <a:lnTo>
                    <a:pt x="307340" y="507568"/>
                  </a:lnTo>
                  <a:lnTo>
                    <a:pt x="328803" y="505637"/>
                  </a:lnTo>
                  <a:lnTo>
                    <a:pt x="350266" y="502221"/>
                  </a:lnTo>
                  <a:lnTo>
                    <a:pt x="371601" y="497306"/>
                  </a:lnTo>
                  <a:lnTo>
                    <a:pt x="359062" y="444271"/>
                  </a:lnTo>
                  <a:lnTo>
                    <a:pt x="287909" y="444271"/>
                  </a:lnTo>
                  <a:lnTo>
                    <a:pt x="264413" y="443344"/>
                  </a:lnTo>
                  <a:lnTo>
                    <a:pt x="220218" y="436105"/>
                  </a:lnTo>
                  <a:lnTo>
                    <a:pt x="179705" y="422173"/>
                  </a:lnTo>
                  <a:lnTo>
                    <a:pt x="143891" y="402297"/>
                  </a:lnTo>
                  <a:lnTo>
                    <a:pt x="113918" y="377850"/>
                  </a:lnTo>
                  <a:lnTo>
                    <a:pt x="80899" y="333121"/>
                  </a:lnTo>
                  <a:lnTo>
                    <a:pt x="66548" y="291846"/>
                  </a:lnTo>
                  <a:lnTo>
                    <a:pt x="64007" y="265303"/>
                  </a:lnTo>
                  <a:lnTo>
                    <a:pt x="64135" y="256667"/>
                  </a:lnTo>
                  <a:lnTo>
                    <a:pt x="73249" y="213233"/>
                  </a:lnTo>
                  <a:lnTo>
                    <a:pt x="99441" y="167259"/>
                  </a:lnTo>
                  <a:lnTo>
                    <a:pt x="141605" y="128143"/>
                  </a:lnTo>
                  <a:lnTo>
                    <a:pt x="143011" y="127250"/>
                  </a:lnTo>
                  <a:lnTo>
                    <a:pt x="161417" y="80010"/>
                  </a:lnTo>
                  <a:lnTo>
                    <a:pt x="137036" y="56523"/>
                  </a:lnTo>
                  <a:close/>
                </a:path>
                <a:path w="372110" h="508635">
                  <a:moveTo>
                    <a:pt x="356869" y="435000"/>
                  </a:moveTo>
                  <a:lnTo>
                    <a:pt x="340106" y="439039"/>
                  </a:lnTo>
                  <a:lnTo>
                    <a:pt x="322961" y="441909"/>
                  </a:lnTo>
                  <a:lnTo>
                    <a:pt x="305181" y="443598"/>
                  </a:lnTo>
                  <a:lnTo>
                    <a:pt x="287909" y="444271"/>
                  </a:lnTo>
                  <a:lnTo>
                    <a:pt x="359062" y="444271"/>
                  </a:lnTo>
                  <a:lnTo>
                    <a:pt x="356869" y="435000"/>
                  </a:lnTo>
                  <a:close/>
                </a:path>
                <a:path w="372110" h="508635">
                  <a:moveTo>
                    <a:pt x="281986" y="51435"/>
                  </a:moveTo>
                  <a:lnTo>
                    <a:pt x="147066" y="51435"/>
                  </a:lnTo>
                  <a:lnTo>
                    <a:pt x="175894" y="108585"/>
                  </a:lnTo>
                  <a:lnTo>
                    <a:pt x="158623" y="117348"/>
                  </a:lnTo>
                  <a:lnTo>
                    <a:pt x="143011" y="127250"/>
                  </a:lnTo>
                  <a:lnTo>
                    <a:pt x="119506" y="187579"/>
                  </a:lnTo>
                  <a:lnTo>
                    <a:pt x="286512" y="52578"/>
                  </a:lnTo>
                  <a:lnTo>
                    <a:pt x="281986" y="51435"/>
                  </a:lnTo>
                  <a:close/>
                </a:path>
                <a:path w="372110" h="508635">
                  <a:moveTo>
                    <a:pt x="147066" y="51435"/>
                  </a:moveTo>
                  <a:lnTo>
                    <a:pt x="137036" y="56523"/>
                  </a:lnTo>
                  <a:lnTo>
                    <a:pt x="161417" y="80010"/>
                  </a:lnTo>
                  <a:lnTo>
                    <a:pt x="143011" y="127250"/>
                  </a:lnTo>
                  <a:lnTo>
                    <a:pt x="158623" y="117348"/>
                  </a:lnTo>
                  <a:lnTo>
                    <a:pt x="175894" y="108585"/>
                  </a:lnTo>
                  <a:lnTo>
                    <a:pt x="147066" y="51435"/>
                  </a:lnTo>
                  <a:close/>
                </a:path>
                <a:path w="372110" h="508635">
                  <a:moveTo>
                    <a:pt x="78359" y="0"/>
                  </a:moveTo>
                  <a:lnTo>
                    <a:pt x="137036" y="56523"/>
                  </a:lnTo>
                  <a:lnTo>
                    <a:pt x="147066" y="51435"/>
                  </a:lnTo>
                  <a:lnTo>
                    <a:pt x="281986" y="51435"/>
                  </a:lnTo>
                  <a:lnTo>
                    <a:pt x="78359" y="0"/>
                  </a:lnTo>
                  <a:close/>
                </a:path>
              </a:pathLst>
            </a:custGeom>
            <a:solidFill>
              <a:srgbClr val="4862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088385" y="3795394"/>
              <a:ext cx="342265" cy="231140"/>
            </a:xfrm>
            <a:custGeom>
              <a:avLst/>
              <a:gdLst/>
              <a:ahLst/>
              <a:cxnLst/>
              <a:rect l="l" t="t" r="r" b="b"/>
              <a:pathLst>
                <a:path w="342264" h="231139">
                  <a:moveTo>
                    <a:pt x="316229" y="0"/>
                  </a:moveTo>
                  <a:lnTo>
                    <a:pt x="321183" y="7746"/>
                  </a:lnTo>
                  <a:lnTo>
                    <a:pt x="0" y="215595"/>
                  </a:lnTo>
                  <a:lnTo>
                    <a:pt x="10032" y="231089"/>
                  </a:lnTo>
                  <a:lnTo>
                    <a:pt x="331215" y="23240"/>
                  </a:lnTo>
                  <a:lnTo>
                    <a:pt x="336296" y="30987"/>
                  </a:lnTo>
                  <a:lnTo>
                    <a:pt x="341756" y="546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088385" y="3795394"/>
              <a:ext cx="342265" cy="231140"/>
            </a:xfrm>
            <a:custGeom>
              <a:avLst/>
              <a:gdLst/>
              <a:ahLst/>
              <a:cxnLst/>
              <a:rect l="l" t="t" r="r" b="b"/>
              <a:pathLst>
                <a:path w="342264" h="231139">
                  <a:moveTo>
                    <a:pt x="0" y="215595"/>
                  </a:moveTo>
                  <a:lnTo>
                    <a:pt x="321183" y="7746"/>
                  </a:lnTo>
                  <a:lnTo>
                    <a:pt x="316229" y="0"/>
                  </a:lnTo>
                  <a:lnTo>
                    <a:pt x="341756" y="5460"/>
                  </a:lnTo>
                  <a:lnTo>
                    <a:pt x="336296" y="30987"/>
                  </a:lnTo>
                  <a:lnTo>
                    <a:pt x="331215" y="23240"/>
                  </a:lnTo>
                  <a:lnTo>
                    <a:pt x="10032" y="231089"/>
                  </a:lnTo>
                  <a:lnTo>
                    <a:pt x="0" y="215595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488435" y="3704844"/>
              <a:ext cx="813688" cy="1905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304412" y="3504310"/>
              <a:ext cx="186816" cy="18846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063239" y="3264661"/>
              <a:ext cx="1240790" cy="534035"/>
            </a:xfrm>
            <a:custGeom>
              <a:avLst/>
              <a:gdLst/>
              <a:ahLst/>
              <a:cxnLst/>
              <a:rect l="l" t="t" r="r" b="b"/>
              <a:pathLst>
                <a:path w="1240789" h="534035">
                  <a:moveTo>
                    <a:pt x="906872" y="109600"/>
                  </a:moveTo>
                  <a:lnTo>
                    <a:pt x="456057" y="109600"/>
                  </a:lnTo>
                  <a:lnTo>
                    <a:pt x="491871" y="109981"/>
                  </a:lnTo>
                  <a:lnTo>
                    <a:pt x="527685" y="111251"/>
                  </a:lnTo>
                  <a:lnTo>
                    <a:pt x="598424" y="115950"/>
                  </a:lnTo>
                  <a:lnTo>
                    <a:pt x="667638" y="123570"/>
                  </a:lnTo>
                  <a:lnTo>
                    <a:pt x="735076" y="133857"/>
                  </a:lnTo>
                  <a:lnTo>
                    <a:pt x="799973" y="147065"/>
                  </a:lnTo>
                  <a:lnTo>
                    <a:pt x="861822" y="162940"/>
                  </a:lnTo>
                  <a:lnTo>
                    <a:pt x="919988" y="181482"/>
                  </a:lnTo>
                  <a:lnTo>
                    <a:pt x="974217" y="202437"/>
                  </a:lnTo>
                  <a:lnTo>
                    <a:pt x="1023493" y="225932"/>
                  </a:lnTo>
                  <a:lnTo>
                    <a:pt x="1058926" y="246252"/>
                  </a:lnTo>
                  <a:lnTo>
                    <a:pt x="1093597" y="270256"/>
                  </a:lnTo>
                  <a:lnTo>
                    <a:pt x="1130046" y="303022"/>
                  </a:lnTo>
                  <a:lnTo>
                    <a:pt x="1155700" y="335915"/>
                  </a:lnTo>
                  <a:lnTo>
                    <a:pt x="1173226" y="375793"/>
                  </a:lnTo>
                  <a:lnTo>
                    <a:pt x="1176527" y="398779"/>
                  </a:lnTo>
                  <a:lnTo>
                    <a:pt x="1176527" y="406272"/>
                  </a:lnTo>
                  <a:lnTo>
                    <a:pt x="1168400" y="445007"/>
                  </a:lnTo>
                  <a:lnTo>
                    <a:pt x="1145032" y="485394"/>
                  </a:lnTo>
                  <a:lnTo>
                    <a:pt x="1138174" y="493649"/>
                  </a:lnTo>
                  <a:lnTo>
                    <a:pt x="1188212" y="533781"/>
                  </a:lnTo>
                  <a:lnTo>
                    <a:pt x="1211834" y="500760"/>
                  </a:lnTo>
                  <a:lnTo>
                    <a:pt x="1228852" y="465835"/>
                  </a:lnTo>
                  <a:lnTo>
                    <a:pt x="1239901" y="417703"/>
                  </a:lnTo>
                  <a:lnTo>
                    <a:pt x="1240536" y="405638"/>
                  </a:lnTo>
                  <a:lnTo>
                    <a:pt x="1240282" y="393319"/>
                  </a:lnTo>
                  <a:lnTo>
                    <a:pt x="1230884" y="345566"/>
                  </a:lnTo>
                  <a:lnTo>
                    <a:pt x="1208913" y="300228"/>
                  </a:lnTo>
                  <a:lnTo>
                    <a:pt x="1184910" y="268224"/>
                  </a:lnTo>
                  <a:lnTo>
                    <a:pt x="1154938" y="238125"/>
                  </a:lnTo>
                  <a:lnTo>
                    <a:pt x="1119124" y="209550"/>
                  </a:lnTo>
                  <a:lnTo>
                    <a:pt x="1077214" y="182625"/>
                  </a:lnTo>
                  <a:lnTo>
                    <a:pt x="1025906" y="155575"/>
                  </a:lnTo>
                  <a:lnTo>
                    <a:pt x="969772" y="131571"/>
                  </a:lnTo>
                  <a:lnTo>
                    <a:pt x="909827" y="110489"/>
                  </a:lnTo>
                  <a:lnTo>
                    <a:pt x="906872" y="109600"/>
                  </a:lnTo>
                  <a:close/>
                </a:path>
                <a:path w="1240789" h="534035">
                  <a:moveTo>
                    <a:pt x="162306" y="0"/>
                  </a:moveTo>
                  <a:lnTo>
                    <a:pt x="0" y="140462"/>
                  </a:lnTo>
                  <a:lnTo>
                    <a:pt x="209804" y="186055"/>
                  </a:lnTo>
                  <a:lnTo>
                    <a:pt x="158763" y="140081"/>
                  </a:lnTo>
                  <a:lnTo>
                    <a:pt x="130556" y="140081"/>
                  </a:lnTo>
                  <a:lnTo>
                    <a:pt x="117475" y="77469"/>
                  </a:lnTo>
                  <a:lnTo>
                    <a:pt x="126111" y="75692"/>
                  </a:lnTo>
                  <a:lnTo>
                    <a:pt x="136394" y="73775"/>
                  </a:lnTo>
                  <a:lnTo>
                    <a:pt x="162306" y="0"/>
                  </a:lnTo>
                  <a:close/>
                </a:path>
                <a:path w="1240789" h="534035">
                  <a:moveTo>
                    <a:pt x="136394" y="73775"/>
                  </a:moveTo>
                  <a:lnTo>
                    <a:pt x="126111" y="75692"/>
                  </a:lnTo>
                  <a:lnTo>
                    <a:pt x="117475" y="77469"/>
                  </a:lnTo>
                  <a:lnTo>
                    <a:pt x="130556" y="140081"/>
                  </a:lnTo>
                  <a:lnTo>
                    <a:pt x="139192" y="138302"/>
                  </a:lnTo>
                  <a:lnTo>
                    <a:pt x="153811" y="135620"/>
                  </a:lnTo>
                  <a:lnTo>
                    <a:pt x="124079" y="108838"/>
                  </a:lnTo>
                  <a:lnTo>
                    <a:pt x="136394" y="73775"/>
                  </a:lnTo>
                  <a:close/>
                </a:path>
                <a:path w="1240789" h="534035">
                  <a:moveTo>
                    <a:pt x="153811" y="135620"/>
                  </a:moveTo>
                  <a:lnTo>
                    <a:pt x="139192" y="138302"/>
                  </a:lnTo>
                  <a:lnTo>
                    <a:pt x="130556" y="140081"/>
                  </a:lnTo>
                  <a:lnTo>
                    <a:pt x="158763" y="140081"/>
                  </a:lnTo>
                  <a:lnTo>
                    <a:pt x="153811" y="135620"/>
                  </a:lnTo>
                  <a:close/>
                </a:path>
                <a:path w="1240789" h="534035">
                  <a:moveTo>
                    <a:pt x="455675" y="45593"/>
                  </a:moveTo>
                  <a:lnTo>
                    <a:pt x="381254" y="46736"/>
                  </a:lnTo>
                  <a:lnTo>
                    <a:pt x="306959" y="51054"/>
                  </a:lnTo>
                  <a:lnTo>
                    <a:pt x="233552" y="58546"/>
                  </a:lnTo>
                  <a:lnTo>
                    <a:pt x="161544" y="69087"/>
                  </a:lnTo>
                  <a:lnTo>
                    <a:pt x="124079" y="108838"/>
                  </a:lnTo>
                  <a:lnTo>
                    <a:pt x="153811" y="135620"/>
                  </a:lnTo>
                  <a:lnTo>
                    <a:pt x="173101" y="132080"/>
                  </a:lnTo>
                  <a:lnTo>
                    <a:pt x="207390" y="126745"/>
                  </a:lnTo>
                  <a:lnTo>
                    <a:pt x="277368" y="117982"/>
                  </a:lnTo>
                  <a:lnTo>
                    <a:pt x="348488" y="112394"/>
                  </a:lnTo>
                  <a:lnTo>
                    <a:pt x="420115" y="109727"/>
                  </a:lnTo>
                  <a:lnTo>
                    <a:pt x="906872" y="109600"/>
                  </a:lnTo>
                  <a:lnTo>
                    <a:pt x="878586" y="101092"/>
                  </a:lnTo>
                  <a:lnTo>
                    <a:pt x="813435" y="84455"/>
                  </a:lnTo>
                  <a:lnTo>
                    <a:pt x="745489" y="70738"/>
                  </a:lnTo>
                  <a:lnTo>
                    <a:pt x="675259" y="59943"/>
                  </a:lnTo>
                  <a:lnTo>
                    <a:pt x="603123" y="52069"/>
                  </a:lnTo>
                  <a:lnTo>
                    <a:pt x="529844" y="47243"/>
                  </a:lnTo>
                  <a:lnTo>
                    <a:pt x="492760" y="46100"/>
                  </a:lnTo>
                  <a:lnTo>
                    <a:pt x="455675" y="45593"/>
                  </a:lnTo>
                  <a:close/>
                </a:path>
              </a:pathLst>
            </a:custGeom>
            <a:solidFill>
              <a:srgbClr val="F0412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327272" y="2983610"/>
              <a:ext cx="1605915" cy="508000"/>
            </a:xfrm>
            <a:custGeom>
              <a:avLst/>
              <a:gdLst/>
              <a:ahLst/>
              <a:cxnLst/>
              <a:rect l="l" t="t" r="r" b="b"/>
              <a:pathLst>
                <a:path w="1605914" h="508000">
                  <a:moveTo>
                    <a:pt x="1565910" y="0"/>
                  </a:moveTo>
                  <a:lnTo>
                    <a:pt x="1570354" y="15366"/>
                  </a:lnTo>
                  <a:lnTo>
                    <a:pt x="0" y="477393"/>
                  </a:lnTo>
                  <a:lnTo>
                    <a:pt x="9016" y="508000"/>
                  </a:lnTo>
                  <a:lnTo>
                    <a:pt x="1579372" y="45846"/>
                  </a:lnTo>
                  <a:lnTo>
                    <a:pt x="1583816" y="61213"/>
                  </a:lnTo>
                  <a:lnTo>
                    <a:pt x="1605406" y="21589"/>
                  </a:lnTo>
                  <a:lnTo>
                    <a:pt x="1565910" y="0"/>
                  </a:lnTo>
                  <a:close/>
                </a:path>
              </a:pathLst>
            </a:custGeom>
            <a:solidFill>
              <a:srgbClr val="4E67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3327272" y="2983610"/>
              <a:ext cx="1605915" cy="508000"/>
            </a:xfrm>
            <a:custGeom>
              <a:avLst/>
              <a:gdLst/>
              <a:ahLst/>
              <a:cxnLst/>
              <a:rect l="l" t="t" r="r" b="b"/>
              <a:pathLst>
                <a:path w="1605914" h="508000">
                  <a:moveTo>
                    <a:pt x="0" y="477393"/>
                  </a:moveTo>
                  <a:lnTo>
                    <a:pt x="1570354" y="15366"/>
                  </a:lnTo>
                  <a:lnTo>
                    <a:pt x="1565910" y="0"/>
                  </a:lnTo>
                  <a:lnTo>
                    <a:pt x="1605406" y="21589"/>
                  </a:lnTo>
                  <a:lnTo>
                    <a:pt x="1583816" y="61213"/>
                  </a:lnTo>
                  <a:lnTo>
                    <a:pt x="1579372" y="45846"/>
                  </a:lnTo>
                  <a:lnTo>
                    <a:pt x="9016" y="508000"/>
                  </a:lnTo>
                  <a:lnTo>
                    <a:pt x="0" y="477393"/>
                  </a:lnTo>
                  <a:close/>
                </a:path>
              </a:pathLst>
            </a:custGeom>
            <a:ln w="25400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3453637" y="3677716"/>
              <a:ext cx="338327" cy="71018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3453637" y="3843832"/>
              <a:ext cx="338327" cy="71018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453637" y="4008424"/>
              <a:ext cx="338327" cy="7104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090922" y="1783841"/>
              <a:ext cx="984885" cy="1362710"/>
            </a:xfrm>
            <a:custGeom>
              <a:avLst/>
              <a:gdLst/>
              <a:ahLst/>
              <a:cxnLst/>
              <a:rect l="l" t="t" r="r" b="b"/>
              <a:pathLst>
                <a:path w="984885" h="1362710">
                  <a:moveTo>
                    <a:pt x="820419" y="0"/>
                  </a:moveTo>
                  <a:lnTo>
                    <a:pt x="164083" y="0"/>
                  </a:lnTo>
                  <a:lnTo>
                    <a:pt x="120444" y="5857"/>
                  </a:lnTo>
                  <a:lnTo>
                    <a:pt x="81242" y="22389"/>
                  </a:lnTo>
                  <a:lnTo>
                    <a:pt x="48037" y="48037"/>
                  </a:lnTo>
                  <a:lnTo>
                    <a:pt x="22389" y="81242"/>
                  </a:lnTo>
                  <a:lnTo>
                    <a:pt x="5857" y="120444"/>
                  </a:lnTo>
                  <a:lnTo>
                    <a:pt x="0" y="164084"/>
                  </a:lnTo>
                  <a:lnTo>
                    <a:pt x="0" y="1198372"/>
                  </a:lnTo>
                  <a:lnTo>
                    <a:pt x="5857" y="1242011"/>
                  </a:lnTo>
                  <a:lnTo>
                    <a:pt x="22389" y="1281213"/>
                  </a:lnTo>
                  <a:lnTo>
                    <a:pt x="48037" y="1314418"/>
                  </a:lnTo>
                  <a:lnTo>
                    <a:pt x="81242" y="1340066"/>
                  </a:lnTo>
                  <a:lnTo>
                    <a:pt x="120444" y="1356598"/>
                  </a:lnTo>
                  <a:lnTo>
                    <a:pt x="164083" y="1362456"/>
                  </a:lnTo>
                  <a:lnTo>
                    <a:pt x="820419" y="1362456"/>
                  </a:lnTo>
                  <a:lnTo>
                    <a:pt x="864059" y="1356598"/>
                  </a:lnTo>
                  <a:lnTo>
                    <a:pt x="903261" y="1340066"/>
                  </a:lnTo>
                  <a:lnTo>
                    <a:pt x="936466" y="1314418"/>
                  </a:lnTo>
                  <a:lnTo>
                    <a:pt x="962114" y="1281213"/>
                  </a:lnTo>
                  <a:lnTo>
                    <a:pt x="978646" y="1242011"/>
                  </a:lnTo>
                  <a:lnTo>
                    <a:pt x="984503" y="1198372"/>
                  </a:lnTo>
                  <a:lnTo>
                    <a:pt x="984503" y="164084"/>
                  </a:lnTo>
                  <a:lnTo>
                    <a:pt x="978646" y="120444"/>
                  </a:lnTo>
                  <a:lnTo>
                    <a:pt x="962114" y="81242"/>
                  </a:lnTo>
                  <a:lnTo>
                    <a:pt x="936466" y="48037"/>
                  </a:lnTo>
                  <a:lnTo>
                    <a:pt x="903261" y="22389"/>
                  </a:lnTo>
                  <a:lnTo>
                    <a:pt x="864059" y="5857"/>
                  </a:lnTo>
                  <a:lnTo>
                    <a:pt x="82041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090922" y="1783841"/>
              <a:ext cx="984885" cy="1362710"/>
            </a:xfrm>
            <a:custGeom>
              <a:avLst/>
              <a:gdLst/>
              <a:ahLst/>
              <a:cxnLst/>
              <a:rect l="l" t="t" r="r" b="b"/>
              <a:pathLst>
                <a:path w="984885" h="1362710">
                  <a:moveTo>
                    <a:pt x="984503" y="164084"/>
                  </a:moveTo>
                  <a:lnTo>
                    <a:pt x="978646" y="120444"/>
                  </a:lnTo>
                  <a:lnTo>
                    <a:pt x="962114" y="81242"/>
                  </a:lnTo>
                  <a:lnTo>
                    <a:pt x="936466" y="48037"/>
                  </a:lnTo>
                  <a:lnTo>
                    <a:pt x="903261" y="22389"/>
                  </a:lnTo>
                  <a:lnTo>
                    <a:pt x="864059" y="5857"/>
                  </a:lnTo>
                  <a:lnTo>
                    <a:pt x="820419" y="0"/>
                  </a:lnTo>
                  <a:lnTo>
                    <a:pt x="164083" y="0"/>
                  </a:lnTo>
                  <a:lnTo>
                    <a:pt x="120444" y="5857"/>
                  </a:lnTo>
                  <a:lnTo>
                    <a:pt x="81242" y="22389"/>
                  </a:lnTo>
                  <a:lnTo>
                    <a:pt x="48037" y="48037"/>
                  </a:lnTo>
                  <a:lnTo>
                    <a:pt x="22389" y="81242"/>
                  </a:lnTo>
                  <a:lnTo>
                    <a:pt x="5857" y="120444"/>
                  </a:lnTo>
                  <a:lnTo>
                    <a:pt x="0" y="164084"/>
                  </a:lnTo>
                  <a:lnTo>
                    <a:pt x="0" y="1198372"/>
                  </a:lnTo>
                  <a:lnTo>
                    <a:pt x="5857" y="1242011"/>
                  </a:lnTo>
                  <a:lnTo>
                    <a:pt x="22389" y="1281213"/>
                  </a:lnTo>
                  <a:lnTo>
                    <a:pt x="48037" y="1314418"/>
                  </a:lnTo>
                  <a:lnTo>
                    <a:pt x="81242" y="1340066"/>
                  </a:lnTo>
                  <a:lnTo>
                    <a:pt x="120444" y="1356598"/>
                  </a:lnTo>
                  <a:lnTo>
                    <a:pt x="164083" y="1362456"/>
                  </a:lnTo>
                  <a:lnTo>
                    <a:pt x="820419" y="1362456"/>
                  </a:lnTo>
                  <a:lnTo>
                    <a:pt x="864059" y="1356598"/>
                  </a:lnTo>
                  <a:lnTo>
                    <a:pt x="903261" y="1340066"/>
                  </a:lnTo>
                  <a:lnTo>
                    <a:pt x="936466" y="1314418"/>
                  </a:lnTo>
                  <a:lnTo>
                    <a:pt x="962114" y="1281213"/>
                  </a:lnTo>
                  <a:lnTo>
                    <a:pt x="978646" y="1242011"/>
                  </a:lnTo>
                  <a:lnTo>
                    <a:pt x="984503" y="1198372"/>
                  </a:lnTo>
                  <a:lnTo>
                    <a:pt x="984503" y="164084"/>
                  </a:lnTo>
                  <a:close/>
                </a:path>
              </a:pathLst>
            </a:custGeom>
            <a:ln w="25908">
              <a:solidFill>
                <a:srgbClr val="37499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5296788" y="2285364"/>
              <a:ext cx="692658" cy="1783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5531485" y="2468244"/>
              <a:ext cx="210312" cy="17830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6224016" y="2502408"/>
              <a:ext cx="513588" cy="52730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6214872" y="1898903"/>
              <a:ext cx="484631" cy="5379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6800723" y="2179904"/>
              <a:ext cx="451103" cy="47426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5698743" y="1481327"/>
              <a:ext cx="1564640" cy="1028700"/>
            </a:xfrm>
            <a:custGeom>
              <a:avLst/>
              <a:gdLst/>
              <a:ahLst/>
              <a:cxnLst/>
              <a:rect l="l" t="t" r="r" b="b"/>
              <a:pathLst>
                <a:path w="1564640" h="1028700">
                  <a:moveTo>
                    <a:pt x="1057838" y="64008"/>
                  </a:moveTo>
                  <a:lnTo>
                    <a:pt x="670178" y="64008"/>
                  </a:lnTo>
                  <a:lnTo>
                    <a:pt x="710818" y="64770"/>
                  </a:lnTo>
                  <a:lnTo>
                    <a:pt x="751204" y="67056"/>
                  </a:lnTo>
                  <a:lnTo>
                    <a:pt x="791590" y="70612"/>
                  </a:lnTo>
                  <a:lnTo>
                    <a:pt x="831723" y="75437"/>
                  </a:lnTo>
                  <a:lnTo>
                    <a:pt x="871601" y="81661"/>
                  </a:lnTo>
                  <a:lnTo>
                    <a:pt x="910971" y="89408"/>
                  </a:lnTo>
                  <a:lnTo>
                    <a:pt x="950213" y="98425"/>
                  </a:lnTo>
                  <a:lnTo>
                    <a:pt x="988695" y="108838"/>
                  </a:lnTo>
                  <a:lnTo>
                    <a:pt x="1026540" y="120776"/>
                  </a:lnTo>
                  <a:lnTo>
                    <a:pt x="1063752" y="133985"/>
                  </a:lnTo>
                  <a:lnTo>
                    <a:pt x="1100327" y="148589"/>
                  </a:lnTo>
                  <a:lnTo>
                    <a:pt x="1136014" y="164592"/>
                  </a:lnTo>
                  <a:lnTo>
                    <a:pt x="1170812" y="181991"/>
                  </a:lnTo>
                  <a:lnTo>
                    <a:pt x="1204467" y="200787"/>
                  </a:lnTo>
                  <a:lnTo>
                    <a:pt x="1265047" y="239902"/>
                  </a:lnTo>
                  <a:lnTo>
                    <a:pt x="1318767" y="282194"/>
                  </a:lnTo>
                  <a:lnTo>
                    <a:pt x="1365503" y="326898"/>
                  </a:lnTo>
                  <a:lnTo>
                    <a:pt x="1405254" y="373888"/>
                  </a:lnTo>
                  <a:lnTo>
                    <a:pt x="1438148" y="422656"/>
                  </a:lnTo>
                  <a:lnTo>
                    <a:pt x="1464055" y="472821"/>
                  </a:lnTo>
                  <a:lnTo>
                    <a:pt x="1483105" y="524002"/>
                  </a:lnTo>
                  <a:lnTo>
                    <a:pt x="1495298" y="575945"/>
                  </a:lnTo>
                  <a:lnTo>
                    <a:pt x="1500504" y="628396"/>
                  </a:lnTo>
                  <a:lnTo>
                    <a:pt x="1500504" y="654558"/>
                  </a:lnTo>
                  <a:lnTo>
                    <a:pt x="1495425" y="707009"/>
                  </a:lnTo>
                  <a:lnTo>
                    <a:pt x="1483232" y="759206"/>
                  </a:lnTo>
                  <a:lnTo>
                    <a:pt x="1464055" y="810895"/>
                  </a:lnTo>
                  <a:lnTo>
                    <a:pt x="1437512" y="861695"/>
                  </a:lnTo>
                  <a:lnTo>
                    <a:pt x="1403477" y="911606"/>
                  </a:lnTo>
                  <a:lnTo>
                    <a:pt x="1361948" y="959739"/>
                  </a:lnTo>
                  <a:lnTo>
                    <a:pt x="1338326" y="983234"/>
                  </a:lnTo>
                  <a:lnTo>
                    <a:pt x="1383537" y="1028573"/>
                  </a:lnTo>
                  <a:lnTo>
                    <a:pt x="1433322" y="976249"/>
                  </a:lnTo>
                  <a:lnTo>
                    <a:pt x="1475485" y="921131"/>
                  </a:lnTo>
                  <a:lnTo>
                    <a:pt x="1509395" y="864108"/>
                  </a:lnTo>
                  <a:lnTo>
                    <a:pt x="1535302" y="805307"/>
                  </a:lnTo>
                  <a:lnTo>
                    <a:pt x="1552955" y="745490"/>
                  </a:lnTo>
                  <a:lnTo>
                    <a:pt x="1562607" y="684784"/>
                  </a:lnTo>
                  <a:lnTo>
                    <a:pt x="1564497" y="654558"/>
                  </a:lnTo>
                  <a:lnTo>
                    <a:pt x="1564385" y="623824"/>
                  </a:lnTo>
                  <a:lnTo>
                    <a:pt x="1558035" y="563245"/>
                  </a:lnTo>
                  <a:lnTo>
                    <a:pt x="1543684" y="503555"/>
                  </a:lnTo>
                  <a:lnTo>
                    <a:pt x="1521713" y="445135"/>
                  </a:lnTo>
                  <a:lnTo>
                    <a:pt x="1492123" y="388238"/>
                  </a:lnTo>
                  <a:lnTo>
                    <a:pt x="1455165" y="333883"/>
                  </a:lnTo>
                  <a:lnTo>
                    <a:pt x="1410970" y="281686"/>
                  </a:lnTo>
                  <a:lnTo>
                    <a:pt x="1359407" y="232791"/>
                  </a:lnTo>
                  <a:lnTo>
                    <a:pt x="1300987" y="186944"/>
                  </a:lnTo>
                  <a:lnTo>
                    <a:pt x="1269110" y="165481"/>
                  </a:lnTo>
                  <a:lnTo>
                    <a:pt x="1235582" y="144780"/>
                  </a:lnTo>
                  <a:lnTo>
                    <a:pt x="1199387" y="124713"/>
                  </a:lnTo>
                  <a:lnTo>
                    <a:pt x="1162177" y="106172"/>
                  </a:lnTo>
                  <a:lnTo>
                    <a:pt x="1124077" y="89154"/>
                  </a:lnTo>
                  <a:lnTo>
                    <a:pt x="1085214" y="73660"/>
                  </a:lnTo>
                  <a:lnTo>
                    <a:pt x="1057838" y="64008"/>
                  </a:lnTo>
                  <a:close/>
                </a:path>
                <a:path w="1564640" h="1028700">
                  <a:moveTo>
                    <a:pt x="100710" y="62484"/>
                  </a:moveTo>
                  <a:lnTo>
                    <a:pt x="0" y="251968"/>
                  </a:lnTo>
                  <a:lnTo>
                    <a:pt x="212089" y="218948"/>
                  </a:lnTo>
                  <a:lnTo>
                    <a:pt x="176481" y="205359"/>
                  </a:lnTo>
                  <a:lnTo>
                    <a:pt x="120522" y="205359"/>
                  </a:lnTo>
                  <a:lnTo>
                    <a:pt x="88010" y="150241"/>
                  </a:lnTo>
                  <a:lnTo>
                    <a:pt x="103141" y="141292"/>
                  </a:lnTo>
                  <a:lnTo>
                    <a:pt x="100710" y="62484"/>
                  </a:lnTo>
                  <a:close/>
                </a:path>
                <a:path w="1564640" h="1028700">
                  <a:moveTo>
                    <a:pt x="104267" y="177800"/>
                  </a:moveTo>
                  <a:lnTo>
                    <a:pt x="120522" y="205359"/>
                  </a:lnTo>
                  <a:lnTo>
                    <a:pt x="141477" y="193039"/>
                  </a:lnTo>
                  <a:lnTo>
                    <a:pt x="142607" y="192431"/>
                  </a:lnTo>
                  <a:lnTo>
                    <a:pt x="104267" y="177800"/>
                  </a:lnTo>
                  <a:close/>
                </a:path>
                <a:path w="1564640" h="1028700">
                  <a:moveTo>
                    <a:pt x="142607" y="192431"/>
                  </a:moveTo>
                  <a:lnTo>
                    <a:pt x="141477" y="193039"/>
                  </a:lnTo>
                  <a:lnTo>
                    <a:pt x="120522" y="205359"/>
                  </a:lnTo>
                  <a:lnTo>
                    <a:pt x="176481" y="205359"/>
                  </a:lnTo>
                  <a:lnTo>
                    <a:pt x="142607" y="192431"/>
                  </a:lnTo>
                  <a:close/>
                </a:path>
                <a:path w="1564640" h="1028700">
                  <a:moveTo>
                    <a:pt x="669289" y="0"/>
                  </a:moveTo>
                  <a:lnTo>
                    <a:pt x="626617" y="635"/>
                  </a:lnTo>
                  <a:lnTo>
                    <a:pt x="584072" y="2667"/>
                  </a:lnTo>
                  <a:lnTo>
                    <a:pt x="541654" y="6223"/>
                  </a:lnTo>
                  <a:lnTo>
                    <a:pt x="499617" y="11175"/>
                  </a:lnTo>
                  <a:lnTo>
                    <a:pt x="457707" y="17399"/>
                  </a:lnTo>
                  <a:lnTo>
                    <a:pt x="416305" y="25146"/>
                  </a:lnTo>
                  <a:lnTo>
                    <a:pt x="375538" y="34417"/>
                  </a:lnTo>
                  <a:lnTo>
                    <a:pt x="335152" y="44831"/>
                  </a:lnTo>
                  <a:lnTo>
                    <a:pt x="295401" y="56896"/>
                  </a:lnTo>
                  <a:lnTo>
                    <a:pt x="256285" y="70231"/>
                  </a:lnTo>
                  <a:lnTo>
                    <a:pt x="218185" y="85089"/>
                  </a:lnTo>
                  <a:lnTo>
                    <a:pt x="180720" y="101219"/>
                  </a:lnTo>
                  <a:lnTo>
                    <a:pt x="144144" y="118872"/>
                  </a:lnTo>
                  <a:lnTo>
                    <a:pt x="108838" y="137922"/>
                  </a:lnTo>
                  <a:lnTo>
                    <a:pt x="103141" y="141292"/>
                  </a:lnTo>
                  <a:lnTo>
                    <a:pt x="104267" y="177800"/>
                  </a:lnTo>
                  <a:lnTo>
                    <a:pt x="142607" y="192431"/>
                  </a:lnTo>
                  <a:lnTo>
                    <a:pt x="174497" y="175260"/>
                  </a:lnTo>
                  <a:lnTo>
                    <a:pt x="208406" y="159004"/>
                  </a:lnTo>
                  <a:lnTo>
                    <a:pt x="243458" y="143891"/>
                  </a:lnTo>
                  <a:lnTo>
                    <a:pt x="279526" y="129921"/>
                  </a:lnTo>
                  <a:lnTo>
                    <a:pt x="316102" y="117475"/>
                  </a:lnTo>
                  <a:lnTo>
                    <a:pt x="353567" y="106172"/>
                  </a:lnTo>
                  <a:lnTo>
                    <a:pt x="391667" y="96266"/>
                  </a:lnTo>
                  <a:lnTo>
                    <a:pt x="430402" y="87630"/>
                  </a:lnTo>
                  <a:lnTo>
                    <a:pt x="469518" y="80263"/>
                  </a:lnTo>
                  <a:lnTo>
                    <a:pt x="509142" y="74422"/>
                  </a:lnTo>
                  <a:lnTo>
                    <a:pt x="549020" y="69850"/>
                  </a:lnTo>
                  <a:lnTo>
                    <a:pt x="589406" y="66421"/>
                  </a:lnTo>
                  <a:lnTo>
                    <a:pt x="629665" y="64516"/>
                  </a:lnTo>
                  <a:lnTo>
                    <a:pt x="670178" y="64008"/>
                  </a:lnTo>
                  <a:lnTo>
                    <a:pt x="1057838" y="64008"/>
                  </a:lnTo>
                  <a:lnTo>
                    <a:pt x="1045590" y="59689"/>
                  </a:lnTo>
                  <a:lnTo>
                    <a:pt x="1005458" y="47117"/>
                  </a:lnTo>
                  <a:lnTo>
                    <a:pt x="964437" y="36068"/>
                  </a:lnTo>
                  <a:lnTo>
                    <a:pt x="923289" y="26543"/>
                  </a:lnTo>
                  <a:lnTo>
                    <a:pt x="881506" y="18542"/>
                  </a:lnTo>
                  <a:lnTo>
                    <a:pt x="839470" y="11811"/>
                  </a:lnTo>
                  <a:lnTo>
                    <a:pt x="797178" y="6731"/>
                  </a:lnTo>
                  <a:lnTo>
                    <a:pt x="754633" y="3048"/>
                  </a:lnTo>
                  <a:lnTo>
                    <a:pt x="711961" y="762"/>
                  </a:lnTo>
                  <a:lnTo>
                    <a:pt x="669289" y="0"/>
                  </a:lnTo>
                  <a:close/>
                </a:path>
                <a:path w="1564640" h="1028700">
                  <a:moveTo>
                    <a:pt x="103141" y="141292"/>
                  </a:moveTo>
                  <a:lnTo>
                    <a:pt x="88010" y="150241"/>
                  </a:lnTo>
                  <a:lnTo>
                    <a:pt x="104266" y="177800"/>
                  </a:lnTo>
                  <a:lnTo>
                    <a:pt x="103141" y="1412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3651630" y="1280286"/>
              <a:ext cx="3611879" cy="1188720"/>
            </a:xfrm>
            <a:custGeom>
              <a:avLst/>
              <a:gdLst/>
              <a:ahLst/>
              <a:cxnLst/>
              <a:rect l="l" t="t" r="r" b="b"/>
              <a:pathLst>
                <a:path w="3611879" h="1188720">
                  <a:moveTo>
                    <a:pt x="2324273" y="64008"/>
                  </a:moveTo>
                  <a:lnTo>
                    <a:pt x="1550543" y="64008"/>
                  </a:lnTo>
                  <a:lnTo>
                    <a:pt x="1649349" y="65912"/>
                  </a:lnTo>
                  <a:lnTo>
                    <a:pt x="1748155" y="69341"/>
                  </a:lnTo>
                  <a:lnTo>
                    <a:pt x="1846326" y="74675"/>
                  </a:lnTo>
                  <a:lnTo>
                    <a:pt x="1943989" y="81914"/>
                  </a:lnTo>
                  <a:lnTo>
                    <a:pt x="2040763" y="90932"/>
                  </a:lnTo>
                  <a:lnTo>
                    <a:pt x="2136521" y="101726"/>
                  </a:lnTo>
                  <a:lnTo>
                    <a:pt x="2231136" y="114426"/>
                  </a:lnTo>
                  <a:lnTo>
                    <a:pt x="2324481" y="128777"/>
                  </a:lnTo>
                  <a:lnTo>
                    <a:pt x="2416048" y="145034"/>
                  </a:lnTo>
                  <a:lnTo>
                    <a:pt x="2506091" y="163195"/>
                  </a:lnTo>
                  <a:lnTo>
                    <a:pt x="2594102" y="183007"/>
                  </a:lnTo>
                  <a:lnTo>
                    <a:pt x="2679954" y="204724"/>
                  </a:lnTo>
                  <a:lnTo>
                    <a:pt x="2763520" y="228218"/>
                  </a:lnTo>
                  <a:lnTo>
                    <a:pt x="2844546" y="253618"/>
                  </a:lnTo>
                  <a:lnTo>
                    <a:pt x="2923032" y="280670"/>
                  </a:lnTo>
                  <a:lnTo>
                    <a:pt x="2981325" y="302767"/>
                  </a:lnTo>
                  <a:lnTo>
                    <a:pt x="3036951" y="325754"/>
                  </a:lnTo>
                  <a:lnTo>
                    <a:pt x="3090164" y="349250"/>
                  </a:lnTo>
                  <a:lnTo>
                    <a:pt x="3140329" y="373379"/>
                  </a:lnTo>
                  <a:lnTo>
                    <a:pt x="3187446" y="398145"/>
                  </a:lnTo>
                  <a:lnTo>
                    <a:pt x="3231769" y="423417"/>
                  </a:lnTo>
                  <a:lnTo>
                    <a:pt x="3273552" y="449325"/>
                  </a:lnTo>
                  <a:lnTo>
                    <a:pt x="3312160" y="475488"/>
                  </a:lnTo>
                  <a:lnTo>
                    <a:pt x="3347847" y="502030"/>
                  </a:lnTo>
                  <a:lnTo>
                    <a:pt x="3380613" y="528954"/>
                  </a:lnTo>
                  <a:lnTo>
                    <a:pt x="3410585" y="556260"/>
                  </a:lnTo>
                  <a:lnTo>
                    <a:pt x="3437382" y="583564"/>
                  </a:lnTo>
                  <a:lnTo>
                    <a:pt x="3472053" y="625094"/>
                  </a:lnTo>
                  <a:lnTo>
                    <a:pt x="3500247" y="666750"/>
                  </a:lnTo>
                  <a:lnTo>
                    <a:pt x="3521710" y="708151"/>
                  </a:lnTo>
                  <a:lnTo>
                    <a:pt x="3536696" y="749681"/>
                  </a:lnTo>
                  <a:lnTo>
                    <a:pt x="3545459" y="790956"/>
                  </a:lnTo>
                  <a:lnTo>
                    <a:pt x="3547872" y="832231"/>
                  </a:lnTo>
                  <a:lnTo>
                    <a:pt x="3547237" y="845693"/>
                  </a:lnTo>
                  <a:lnTo>
                    <a:pt x="3541268" y="887221"/>
                  </a:lnTo>
                  <a:lnTo>
                    <a:pt x="3528949" y="928877"/>
                  </a:lnTo>
                  <a:lnTo>
                    <a:pt x="3510026" y="970533"/>
                  </a:lnTo>
                  <a:lnTo>
                    <a:pt x="3484245" y="1012825"/>
                  </a:lnTo>
                  <a:lnTo>
                    <a:pt x="3451225" y="1055243"/>
                  </a:lnTo>
                  <a:lnTo>
                    <a:pt x="3425317" y="1083437"/>
                  </a:lnTo>
                  <a:lnTo>
                    <a:pt x="3396234" y="1111631"/>
                  </a:lnTo>
                  <a:lnTo>
                    <a:pt x="3363468" y="1139698"/>
                  </a:lnTo>
                  <a:lnTo>
                    <a:pt x="3404743" y="1188720"/>
                  </a:lnTo>
                  <a:lnTo>
                    <a:pt x="3439795" y="1158367"/>
                  </a:lnTo>
                  <a:lnTo>
                    <a:pt x="3471799" y="1127506"/>
                  </a:lnTo>
                  <a:lnTo>
                    <a:pt x="3500501" y="1096137"/>
                  </a:lnTo>
                  <a:lnTo>
                    <a:pt x="3526028" y="1064387"/>
                  </a:lnTo>
                  <a:lnTo>
                    <a:pt x="3548253" y="1032129"/>
                  </a:lnTo>
                  <a:lnTo>
                    <a:pt x="3575558" y="982980"/>
                  </a:lnTo>
                  <a:lnTo>
                    <a:pt x="3595243" y="932814"/>
                  </a:lnTo>
                  <a:lnTo>
                    <a:pt x="3607308" y="882395"/>
                  </a:lnTo>
                  <a:lnTo>
                    <a:pt x="3611879" y="831342"/>
                  </a:lnTo>
                  <a:lnTo>
                    <a:pt x="3611626" y="814451"/>
                  </a:lnTo>
                  <a:lnTo>
                    <a:pt x="3605784" y="763905"/>
                  </a:lnTo>
                  <a:lnTo>
                    <a:pt x="3592576" y="713994"/>
                  </a:lnTo>
                  <a:lnTo>
                    <a:pt x="3572002" y="664718"/>
                  </a:lnTo>
                  <a:lnTo>
                    <a:pt x="3544570" y="616965"/>
                  </a:lnTo>
                  <a:lnTo>
                    <a:pt x="3522472" y="585470"/>
                  </a:lnTo>
                  <a:lnTo>
                    <a:pt x="3497326" y="554736"/>
                  </a:lnTo>
                  <a:lnTo>
                    <a:pt x="3469386" y="524383"/>
                  </a:lnTo>
                  <a:lnTo>
                    <a:pt x="3438398" y="494664"/>
                  </a:lnTo>
                  <a:lnTo>
                    <a:pt x="3404616" y="465582"/>
                  </a:lnTo>
                  <a:lnTo>
                    <a:pt x="3367913" y="436879"/>
                  </a:lnTo>
                  <a:lnTo>
                    <a:pt x="3328543" y="408939"/>
                  </a:lnTo>
                  <a:lnTo>
                    <a:pt x="3286252" y="381635"/>
                  </a:lnTo>
                  <a:lnTo>
                    <a:pt x="3241294" y="354838"/>
                  </a:lnTo>
                  <a:lnTo>
                    <a:pt x="3193415" y="328802"/>
                  </a:lnTo>
                  <a:lnTo>
                    <a:pt x="3142742" y="303402"/>
                  </a:lnTo>
                  <a:lnTo>
                    <a:pt x="3089529" y="278764"/>
                  </a:lnTo>
                  <a:lnTo>
                    <a:pt x="3033395" y="254762"/>
                  </a:lnTo>
                  <a:lnTo>
                    <a:pt x="2974594" y="231648"/>
                  </a:lnTo>
                  <a:lnTo>
                    <a:pt x="2863723" y="192532"/>
                  </a:lnTo>
                  <a:lnTo>
                    <a:pt x="2780919" y="166624"/>
                  </a:lnTo>
                  <a:lnTo>
                    <a:pt x="2695702" y="142621"/>
                  </a:lnTo>
                  <a:lnTo>
                    <a:pt x="2608199" y="120523"/>
                  </a:lnTo>
                  <a:lnTo>
                    <a:pt x="2518664" y="100457"/>
                  </a:lnTo>
                  <a:lnTo>
                    <a:pt x="2427224" y="82041"/>
                  </a:lnTo>
                  <a:lnTo>
                    <a:pt x="2334133" y="65532"/>
                  </a:lnTo>
                  <a:lnTo>
                    <a:pt x="2324273" y="64008"/>
                  </a:lnTo>
                  <a:close/>
                </a:path>
                <a:path w="3611879" h="1188720">
                  <a:moveTo>
                    <a:pt x="146812" y="122936"/>
                  </a:moveTo>
                  <a:lnTo>
                    <a:pt x="0" y="279653"/>
                  </a:lnTo>
                  <a:lnTo>
                    <a:pt x="213487" y="303022"/>
                  </a:lnTo>
                  <a:lnTo>
                    <a:pt x="161745" y="265429"/>
                  </a:lnTo>
                  <a:lnTo>
                    <a:pt x="130556" y="265429"/>
                  </a:lnTo>
                  <a:lnTo>
                    <a:pt x="109601" y="204977"/>
                  </a:lnTo>
                  <a:lnTo>
                    <a:pt x="128908" y="198300"/>
                  </a:lnTo>
                  <a:lnTo>
                    <a:pt x="146812" y="122936"/>
                  </a:lnTo>
                  <a:close/>
                </a:path>
                <a:path w="3611879" h="1188720">
                  <a:moveTo>
                    <a:pt x="128908" y="198300"/>
                  </a:moveTo>
                  <a:lnTo>
                    <a:pt x="109601" y="204977"/>
                  </a:lnTo>
                  <a:lnTo>
                    <a:pt x="130556" y="265429"/>
                  </a:lnTo>
                  <a:lnTo>
                    <a:pt x="151686" y="258121"/>
                  </a:lnTo>
                  <a:lnTo>
                    <a:pt x="120142" y="235203"/>
                  </a:lnTo>
                  <a:lnTo>
                    <a:pt x="128908" y="198300"/>
                  </a:lnTo>
                  <a:close/>
                </a:path>
                <a:path w="3611879" h="1188720">
                  <a:moveTo>
                    <a:pt x="151686" y="258121"/>
                  </a:moveTo>
                  <a:lnTo>
                    <a:pt x="130556" y="265429"/>
                  </a:lnTo>
                  <a:lnTo>
                    <a:pt x="161745" y="265429"/>
                  </a:lnTo>
                  <a:lnTo>
                    <a:pt x="151686" y="258121"/>
                  </a:lnTo>
                  <a:close/>
                </a:path>
                <a:path w="3611879" h="1188720">
                  <a:moveTo>
                    <a:pt x="1550543" y="0"/>
                  </a:moveTo>
                  <a:lnTo>
                    <a:pt x="1450340" y="126"/>
                  </a:lnTo>
                  <a:lnTo>
                    <a:pt x="1350264" y="2032"/>
                  </a:lnTo>
                  <a:lnTo>
                    <a:pt x="1250569" y="5841"/>
                  </a:lnTo>
                  <a:lnTo>
                    <a:pt x="1151382" y="11429"/>
                  </a:lnTo>
                  <a:lnTo>
                    <a:pt x="1052830" y="18796"/>
                  </a:lnTo>
                  <a:lnTo>
                    <a:pt x="955040" y="28066"/>
                  </a:lnTo>
                  <a:lnTo>
                    <a:pt x="858393" y="39115"/>
                  </a:lnTo>
                  <a:lnTo>
                    <a:pt x="762889" y="51942"/>
                  </a:lnTo>
                  <a:lnTo>
                    <a:pt x="668655" y="66675"/>
                  </a:lnTo>
                  <a:lnTo>
                    <a:pt x="576199" y="83185"/>
                  </a:lnTo>
                  <a:lnTo>
                    <a:pt x="485394" y="101600"/>
                  </a:lnTo>
                  <a:lnTo>
                    <a:pt x="396621" y="121665"/>
                  </a:lnTo>
                  <a:lnTo>
                    <a:pt x="309880" y="143763"/>
                  </a:lnTo>
                  <a:lnTo>
                    <a:pt x="225425" y="167639"/>
                  </a:lnTo>
                  <a:lnTo>
                    <a:pt x="143383" y="193293"/>
                  </a:lnTo>
                  <a:lnTo>
                    <a:pt x="120142" y="235203"/>
                  </a:lnTo>
                  <a:lnTo>
                    <a:pt x="151686" y="258121"/>
                  </a:lnTo>
                  <a:lnTo>
                    <a:pt x="164338" y="253746"/>
                  </a:lnTo>
                  <a:lnTo>
                    <a:pt x="244475" y="228726"/>
                  </a:lnTo>
                  <a:lnTo>
                    <a:pt x="327279" y="205359"/>
                  </a:lnTo>
                  <a:lnTo>
                    <a:pt x="412369" y="183768"/>
                  </a:lnTo>
                  <a:lnTo>
                    <a:pt x="499618" y="163957"/>
                  </a:lnTo>
                  <a:lnTo>
                    <a:pt x="588899" y="145923"/>
                  </a:lnTo>
                  <a:lnTo>
                    <a:pt x="679958" y="129666"/>
                  </a:lnTo>
                  <a:lnTo>
                    <a:pt x="772668" y="115188"/>
                  </a:lnTo>
                  <a:lnTo>
                    <a:pt x="866902" y="102488"/>
                  </a:lnTo>
                  <a:lnTo>
                    <a:pt x="962279" y="91693"/>
                  </a:lnTo>
                  <a:lnTo>
                    <a:pt x="1058799" y="82550"/>
                  </a:lnTo>
                  <a:lnTo>
                    <a:pt x="1156081" y="75184"/>
                  </a:lnTo>
                  <a:lnTo>
                    <a:pt x="1254252" y="69723"/>
                  </a:lnTo>
                  <a:lnTo>
                    <a:pt x="1352677" y="66039"/>
                  </a:lnTo>
                  <a:lnTo>
                    <a:pt x="1451483" y="64135"/>
                  </a:lnTo>
                  <a:lnTo>
                    <a:pt x="2324273" y="64008"/>
                  </a:lnTo>
                  <a:lnTo>
                    <a:pt x="2239645" y="50926"/>
                  </a:lnTo>
                  <a:lnTo>
                    <a:pt x="2143760" y="38100"/>
                  </a:lnTo>
                  <a:lnTo>
                    <a:pt x="2046732" y="27177"/>
                  </a:lnTo>
                  <a:lnTo>
                    <a:pt x="1948688" y="18034"/>
                  </a:lnTo>
                  <a:lnTo>
                    <a:pt x="1849882" y="10795"/>
                  </a:lnTo>
                  <a:lnTo>
                    <a:pt x="1750314" y="5461"/>
                  </a:lnTo>
                  <a:lnTo>
                    <a:pt x="1650619" y="1904"/>
                  </a:lnTo>
                  <a:lnTo>
                    <a:pt x="155054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224016" y="3112007"/>
              <a:ext cx="720852" cy="58978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224016" y="3753611"/>
              <a:ext cx="513588" cy="6781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1ABF-544C-41D3-A8AA-EA5F635C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augmentation help even if I have lots of data?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26571-7A6E-4DA8-ACCB-5E77DCBE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b="0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Yes. It can help to increase the amount of </a:t>
            </a:r>
            <a:r>
              <a:rPr lang="en-US" b="1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relevant data</a:t>
            </a:r>
            <a:r>
              <a:rPr lang="en-US" b="0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your dataset. This is related to the way with which neural networks learn. Let me illustrate it with an example.</a:t>
            </a:r>
          </a:p>
          <a:p>
            <a:pPr algn="just"/>
            <a:endParaRPr lang="en-US" b="0" i="0" dirty="0">
              <a:solidFill>
                <a:srgbClr val="161B3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0" i="0" dirty="0">
              <a:solidFill>
                <a:srgbClr val="161B3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0" i="0" dirty="0">
              <a:solidFill>
                <a:srgbClr val="161B3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Imagine that you have a dataset, consisting of </a:t>
            </a:r>
            <a:r>
              <a:rPr lang="en-US" b="1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brands of cars</a:t>
            </a:r>
            <a:r>
              <a:rPr lang="en-US" b="0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as shown above. Let’s assume that all cars of </a:t>
            </a:r>
            <a:r>
              <a:rPr lang="en-US" b="1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 A</a:t>
            </a:r>
            <a:r>
              <a:rPr lang="en-US" b="0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aligned exactly like the picture in the left (i.e. All cars are </a:t>
            </a:r>
            <a:r>
              <a:rPr lang="en-US" b="1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facing left</a:t>
            </a:r>
            <a:r>
              <a:rPr lang="en-US" b="0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. Likewise, all cars of </a:t>
            </a:r>
            <a:r>
              <a:rPr lang="en-US" b="1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 B</a:t>
            </a:r>
            <a:r>
              <a:rPr lang="en-US" b="0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aligned exactly like the picture in the right (i.e. </a:t>
            </a:r>
            <a:r>
              <a:rPr lang="en-US" b="1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Facing right</a:t>
            </a:r>
            <a:r>
              <a:rPr lang="en-US" b="0" i="0" dirty="0">
                <a:solidFill>
                  <a:srgbClr val="161B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. Now, you feed this dataset to your “state-of-the-art” neural network, and you hope to get impressive results once it’s trained</a:t>
            </a:r>
            <a:r>
              <a:rPr lang="en-US" b="0" i="0" dirty="0">
                <a:solidFill>
                  <a:srgbClr val="161B3D"/>
                </a:solidFill>
                <a:effectLst/>
                <a:latin typeface="Noto Sans" panose="020B0502040504090204" pitchFamily="34" charset="0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5EC87-A5FD-4E1C-A601-316B9CACD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DE9E-81F9-4C89-BB41-D987DD4A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CA6F6-74E6-41FB-9248-7E62A762D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892" y="2768395"/>
            <a:ext cx="4262437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05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3508-3FF7-4533-970C-D10C9765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32" y="24085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12A7B-6C8A-4CB5-BFC1-F3B9269D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061DD-8D47-409C-8913-16AE4D01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8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9C7A-D635-4BA6-99D2-4CB0B348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Dataset Augmentation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5343E-C86C-4569-B181-DD1B747B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698B-9661-4B9D-988C-EE6C39A9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4E8A21-CA99-4579-B60D-7D9D23706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96" y="1583029"/>
            <a:ext cx="6550766" cy="4351338"/>
          </a:xfrm>
        </p:spPr>
      </p:pic>
    </p:spTree>
    <p:extLst>
      <p:ext uri="{BB962C8B-B14F-4D97-AF65-F5344CB8AC3E}">
        <p14:creationId xmlns:p14="http://schemas.microsoft.com/office/powerpoint/2010/main" val="165777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9C7A-D635-4BA6-99D2-4CB0B348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Dataset Augmentation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5343E-C86C-4569-B181-DD1B747B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73EA-27C8-416E-BB1C-15E260C474E8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698B-9661-4B9D-988C-EE6C39A9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512AE-85BB-41AC-B3A0-114532E20792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D43EEF-B656-4AEC-89B2-0D3B9BDEA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814742"/>
            <a:ext cx="7960568" cy="3886262"/>
          </a:xfrm>
        </p:spPr>
      </p:pic>
    </p:spTree>
    <p:extLst>
      <p:ext uri="{BB962C8B-B14F-4D97-AF65-F5344CB8AC3E}">
        <p14:creationId xmlns:p14="http://schemas.microsoft.com/office/powerpoint/2010/main" val="281669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350" y="3103964"/>
            <a:ext cx="898774" cy="167026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5" name="Shape 135"/>
          <p:cNvSpPr/>
          <p:nvPr/>
        </p:nvSpPr>
        <p:spPr>
          <a:xfrm>
            <a:off x="1995125" y="3341700"/>
            <a:ext cx="1069200" cy="1143200"/>
          </a:xfrm>
          <a:prstGeom prst="can">
            <a:avLst>
              <a:gd name="adj" fmla="val 25000"/>
            </a:avLst>
          </a:prstGeom>
          <a:solidFill>
            <a:srgbClr val="CC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3278127" y="3939100"/>
            <a:ext cx="753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" name="Shape 137"/>
          <p:cNvSpPr txBox="1"/>
          <p:nvPr/>
        </p:nvSpPr>
        <p:spPr>
          <a:xfrm>
            <a:off x="2667176" y="2147167"/>
            <a:ext cx="1508174" cy="7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Load image and label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4861152" y="1820767"/>
            <a:ext cx="7283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/>
              <a:t>“cat”</a:t>
            </a:r>
          </a:p>
        </p:txBody>
      </p:sp>
      <p:cxnSp>
        <p:nvCxnSpPr>
          <p:cNvPr id="139" name="Shape 139"/>
          <p:cNvCxnSpPr>
            <a:endCxn id="138" idx="1"/>
          </p:cNvCxnSpPr>
          <p:nvPr/>
        </p:nvCxnSpPr>
        <p:spPr>
          <a:xfrm rot="10800000" flipH="1">
            <a:off x="3227350" y="2083167"/>
            <a:ext cx="1633800" cy="128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0" name="Shape 140"/>
          <p:cNvSpPr/>
          <p:nvPr/>
        </p:nvSpPr>
        <p:spPr>
          <a:xfrm rot="5399177">
            <a:off x="7141492" y="3383198"/>
            <a:ext cx="1670000" cy="11117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41" name="Shape 141"/>
          <p:cNvCxnSpPr/>
          <p:nvPr/>
        </p:nvCxnSpPr>
        <p:spPr>
          <a:xfrm>
            <a:off x="5304477" y="3913300"/>
            <a:ext cx="17594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2" name="Shape 142"/>
          <p:cNvSpPr txBox="1"/>
          <p:nvPr/>
        </p:nvSpPr>
        <p:spPr>
          <a:xfrm>
            <a:off x="7527104" y="3676700"/>
            <a:ext cx="8988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CNN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9402132" y="2703500"/>
            <a:ext cx="1346733" cy="9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/>
              <a:t>Compute</a:t>
            </a:r>
          </a:p>
          <a:p>
            <a:r>
              <a:rPr lang="en" sz="2000" dirty="0"/>
              <a:t>loss</a:t>
            </a:r>
          </a:p>
        </p:txBody>
      </p:sp>
      <p:cxnSp>
        <p:nvCxnSpPr>
          <p:cNvPr id="144" name="Shape 144"/>
          <p:cNvCxnSpPr>
            <a:stCxn id="138" idx="3"/>
          </p:cNvCxnSpPr>
          <p:nvPr/>
        </p:nvCxnSpPr>
        <p:spPr>
          <a:xfrm>
            <a:off x="5589550" y="2083167"/>
            <a:ext cx="3604800" cy="85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5" name="Shape 145"/>
          <p:cNvCxnSpPr/>
          <p:nvPr/>
        </p:nvCxnSpPr>
        <p:spPr>
          <a:xfrm rot="10800000" flipH="1">
            <a:off x="8644377" y="3586232"/>
            <a:ext cx="509099" cy="14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D0BA0386-B3E7-43EF-B9FF-5A788D4E89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350" y="3103964"/>
            <a:ext cx="898774" cy="167026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3" name="Shape 153"/>
          <p:cNvSpPr/>
          <p:nvPr/>
        </p:nvSpPr>
        <p:spPr>
          <a:xfrm>
            <a:off x="1995125" y="3341700"/>
            <a:ext cx="1069200" cy="1143200"/>
          </a:xfrm>
          <a:prstGeom prst="can">
            <a:avLst>
              <a:gd name="adj" fmla="val 25000"/>
            </a:avLst>
          </a:prstGeom>
          <a:solidFill>
            <a:srgbClr val="CC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54" name="Shape 154"/>
          <p:cNvCxnSpPr/>
          <p:nvPr/>
        </p:nvCxnSpPr>
        <p:spPr>
          <a:xfrm>
            <a:off x="3278127" y="3939100"/>
            <a:ext cx="753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5" name="Shape 155"/>
          <p:cNvSpPr txBox="1"/>
          <p:nvPr/>
        </p:nvSpPr>
        <p:spPr>
          <a:xfrm>
            <a:off x="2667176" y="2147167"/>
            <a:ext cx="1508174" cy="7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Load image and label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861152" y="1820767"/>
            <a:ext cx="7283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“cat”</a:t>
            </a:r>
          </a:p>
        </p:txBody>
      </p:sp>
      <p:cxnSp>
        <p:nvCxnSpPr>
          <p:cNvPr id="157" name="Shape 157"/>
          <p:cNvCxnSpPr>
            <a:endCxn id="156" idx="1"/>
          </p:cNvCxnSpPr>
          <p:nvPr/>
        </p:nvCxnSpPr>
        <p:spPr>
          <a:xfrm rot="10800000" flipH="1">
            <a:off x="3227350" y="2083167"/>
            <a:ext cx="1633800" cy="128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8" name="Shape 158"/>
          <p:cNvSpPr/>
          <p:nvPr/>
        </p:nvSpPr>
        <p:spPr>
          <a:xfrm rot="5399177">
            <a:off x="7141492" y="3383198"/>
            <a:ext cx="1670000" cy="11117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59" name="Shape 159"/>
          <p:cNvCxnSpPr/>
          <p:nvPr/>
        </p:nvCxnSpPr>
        <p:spPr>
          <a:xfrm>
            <a:off x="6577300" y="3913300"/>
            <a:ext cx="486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0" name="Shape 160"/>
          <p:cNvSpPr txBox="1"/>
          <p:nvPr/>
        </p:nvSpPr>
        <p:spPr>
          <a:xfrm>
            <a:off x="7527104" y="3676700"/>
            <a:ext cx="8988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CNN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9402132" y="2703500"/>
            <a:ext cx="1435799" cy="9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Compute</a:t>
            </a:r>
          </a:p>
          <a:p>
            <a:r>
              <a:rPr lang="en" sz="2000"/>
              <a:t>loss</a:t>
            </a:r>
          </a:p>
        </p:txBody>
      </p:sp>
      <p:cxnSp>
        <p:nvCxnSpPr>
          <p:cNvPr id="162" name="Shape 162"/>
          <p:cNvCxnSpPr>
            <a:stCxn id="156" idx="3"/>
          </p:cNvCxnSpPr>
          <p:nvPr/>
        </p:nvCxnSpPr>
        <p:spPr>
          <a:xfrm>
            <a:off x="5589550" y="2083167"/>
            <a:ext cx="3604800" cy="85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" name="Shape 163"/>
          <p:cNvCxnSpPr/>
          <p:nvPr/>
        </p:nvCxnSpPr>
        <p:spPr>
          <a:xfrm rot="10800000" flipH="1">
            <a:off x="8644377" y="3586232"/>
            <a:ext cx="509099" cy="14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64" name="Shape 164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5508950" y="3103964"/>
            <a:ext cx="898774" cy="167026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5" name="Shape 165"/>
          <p:cNvCxnSpPr>
            <a:stCxn id="152" idx="2"/>
            <a:endCxn id="164" idx="2"/>
          </p:cNvCxnSpPr>
          <p:nvPr/>
        </p:nvCxnSpPr>
        <p:spPr>
          <a:xfrm rot="16200000" flipH="1">
            <a:off x="5291537" y="4107430"/>
            <a:ext cx="12700" cy="1333600"/>
          </a:xfrm>
          <a:prstGeom prst="curvedConnector3">
            <a:avLst>
              <a:gd name="adj1" fmla="val 180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6" name="Shape 166"/>
          <p:cNvSpPr txBox="1"/>
          <p:nvPr/>
        </p:nvSpPr>
        <p:spPr>
          <a:xfrm>
            <a:off x="4506824" y="5481033"/>
            <a:ext cx="2236876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Transform image</a:t>
            </a:r>
          </a:p>
        </p:txBody>
      </p:sp>
      <p:sp>
        <p:nvSpPr>
          <p:cNvPr id="21" name="Shape 132"/>
          <p:cNvSpPr txBox="1">
            <a:spLocks/>
          </p:cNvSpPr>
          <p:nvPr/>
        </p:nvSpPr>
        <p:spPr>
          <a:xfrm>
            <a:off x="1733550" y="0"/>
            <a:ext cx="8020050" cy="8763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097DEBE-571E-40C4-A719-EF2978A4EF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65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17" y="1041456"/>
            <a:ext cx="1943568" cy="192319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700" y="1747460"/>
            <a:ext cx="1703246" cy="301504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5" name="Shape 175"/>
          <p:cNvSpPr/>
          <p:nvPr/>
        </p:nvSpPr>
        <p:spPr>
          <a:xfrm>
            <a:off x="6855016" y="2036795"/>
            <a:ext cx="129899" cy="1731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76" name="Shape 176"/>
          <p:cNvCxnSpPr/>
          <p:nvPr/>
        </p:nvCxnSpPr>
        <p:spPr>
          <a:xfrm flipH="1">
            <a:off x="6855019" y="1029204"/>
            <a:ext cx="1451700" cy="101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7" name="Shape 177"/>
          <p:cNvCxnSpPr/>
          <p:nvPr/>
        </p:nvCxnSpPr>
        <p:spPr>
          <a:xfrm flipH="1">
            <a:off x="6981240" y="1040397"/>
            <a:ext cx="3276300" cy="1001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" name="Shape 178"/>
          <p:cNvCxnSpPr/>
          <p:nvPr/>
        </p:nvCxnSpPr>
        <p:spPr>
          <a:xfrm rot="10800000">
            <a:off x="6985140" y="2203852"/>
            <a:ext cx="3272400" cy="7663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9" name="Shape 179"/>
          <p:cNvCxnSpPr/>
          <p:nvPr/>
        </p:nvCxnSpPr>
        <p:spPr>
          <a:xfrm rot="10800000">
            <a:off x="6850806" y="2215051"/>
            <a:ext cx="1455900" cy="75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8471150" y="2925999"/>
            <a:ext cx="2185800" cy="45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What the computer sees</a:t>
            </a:r>
          </a:p>
        </p:txBody>
      </p:sp>
      <p:sp>
        <p:nvSpPr>
          <p:cNvPr id="12" name="Shape 132"/>
          <p:cNvSpPr txBox="1">
            <a:spLocks/>
          </p:cNvSpPr>
          <p:nvPr/>
        </p:nvSpPr>
        <p:spPr>
          <a:xfrm>
            <a:off x="1733550" y="0"/>
            <a:ext cx="8020050" cy="8763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600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0A3AB0-01E9-4808-A131-862AE483A7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Dataset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6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3433</TotalTime>
  <Words>810</Words>
  <Application>Microsoft Office PowerPoint</Application>
  <PresentationFormat>Widescreen</PresentationFormat>
  <Paragraphs>200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Noto Sans</vt:lpstr>
      <vt:lpstr>Times New Roman</vt:lpstr>
      <vt:lpstr>Office Theme</vt:lpstr>
      <vt:lpstr>Dataset Augmentation Techniques</vt:lpstr>
      <vt:lpstr>Dataset Augmentation</vt:lpstr>
      <vt:lpstr>Dataset Augmentation</vt:lpstr>
      <vt:lpstr>Dataset Augmentation</vt:lpstr>
      <vt:lpstr>Dataset Augmentation</vt:lpstr>
      <vt:lpstr>Dataset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Augmentation: Gotchas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Databases - Low Quality from Mobile Handsets</vt:lpstr>
      <vt:lpstr>Augmentation on Training Data – Contrast Reduction</vt:lpstr>
      <vt:lpstr>Augmentation on Training Data – Shadowing/Motion Blur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augmentation help even if I have lots of data?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Anup Majumder</dc:creator>
  <cp:lastModifiedBy>Anup Majumder</cp:lastModifiedBy>
  <cp:revision>213</cp:revision>
  <dcterms:created xsi:type="dcterms:W3CDTF">2020-12-17T17:25:56Z</dcterms:created>
  <dcterms:modified xsi:type="dcterms:W3CDTF">2021-09-24T07:44:57Z</dcterms:modified>
</cp:coreProperties>
</file>